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 id="2147483668" r:id="rId5"/>
  </p:sldMasterIdLst>
  <p:notesMasterIdLst>
    <p:notesMasterId r:id="rId35"/>
  </p:notesMasterIdLst>
  <p:sldIdLst>
    <p:sldId id="343" r:id="rId6"/>
    <p:sldId id="674" r:id="rId7"/>
    <p:sldId id="856" r:id="rId8"/>
    <p:sldId id="852" r:id="rId9"/>
    <p:sldId id="857" r:id="rId10"/>
    <p:sldId id="858" r:id="rId11"/>
    <p:sldId id="859" r:id="rId12"/>
    <p:sldId id="860" r:id="rId13"/>
    <p:sldId id="862" r:id="rId14"/>
    <p:sldId id="675" r:id="rId15"/>
    <p:sldId id="849" r:id="rId16"/>
    <p:sldId id="863" r:id="rId17"/>
    <p:sldId id="864" r:id="rId18"/>
    <p:sldId id="662" r:id="rId19"/>
    <p:sldId id="677" r:id="rId20"/>
    <p:sldId id="865" r:id="rId21"/>
    <p:sldId id="866" r:id="rId22"/>
    <p:sldId id="867" r:id="rId23"/>
    <p:sldId id="850" r:id="rId24"/>
    <p:sldId id="872" r:id="rId25"/>
    <p:sldId id="871" r:id="rId26"/>
    <p:sldId id="678" r:id="rId27"/>
    <p:sldId id="870" r:id="rId28"/>
    <p:sldId id="868" r:id="rId29"/>
    <p:sldId id="869" r:id="rId30"/>
    <p:sldId id="874" r:id="rId31"/>
    <p:sldId id="873" r:id="rId32"/>
    <p:sldId id="875" r:id="rId33"/>
    <p:sldId id="332" r:id="rId34"/>
  </p:sldIdLst>
  <p:sldSz cx="9144000" cy="5143500" type="screen16x9"/>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BAEDC218-8064-D1B0-EAE9-0882A5D80FDA}" name="Allysse Marshall" initials="AM" userId="S::amarshall@ri.ac.uk::57e398e5-184c-4770-be21-ac1ff17f306d"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B44A6E"/>
    <a:srgbClr val="C7CE5C"/>
    <a:srgbClr val="E1C019"/>
    <a:srgbClr val="6EADD4"/>
    <a:srgbClr val="795AC6"/>
    <a:srgbClr val="E8CA31"/>
    <a:srgbClr val="83B9DA"/>
    <a:srgbClr val="BCB4A2"/>
    <a:srgbClr val="FFFFFF"/>
    <a:srgbClr val="C9576A"/>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D99C713E-2BC9-467A-81D8-9FC461AC9A3B}" v="42" dt="2025-10-17T11:28:35.402"/>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050" autoAdjust="0"/>
    <p:restoredTop sz="65548" autoAdjust="0"/>
  </p:normalViewPr>
  <p:slideViewPr>
    <p:cSldViewPr snapToGrid="0">
      <p:cViewPr varScale="1">
        <p:scale>
          <a:sx n="63" d="100"/>
          <a:sy n="63" d="100"/>
        </p:scale>
        <p:origin x="67" y="206"/>
      </p:cViewPr>
      <p:guideLst/>
    </p:cSldViewPr>
  </p:slideViewPr>
  <p:outlineViewPr>
    <p:cViewPr>
      <p:scale>
        <a:sx n="33" d="100"/>
        <a:sy n="33" d="100"/>
      </p:scale>
      <p:origin x="0" y="0"/>
    </p:cViewPr>
  </p:outlineViewPr>
  <p:notesTextViewPr>
    <p:cViewPr>
      <p:scale>
        <a:sx n="3" d="2"/>
        <a:sy n="3" d="2"/>
      </p:scale>
      <p:origin x="0" y="-2304"/>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tableStyles" Target="tableStyles.xml"/><Relationship Id="rId21" Type="http://schemas.openxmlformats.org/officeDocument/2006/relationships/slide" Target="slides/slide16.xml"/><Relationship Id="rId34" Type="http://schemas.openxmlformats.org/officeDocument/2006/relationships/slide" Target="slides/slide29.xml"/><Relationship Id="rId42" Type="http://schemas.microsoft.com/office/2018/10/relationships/authors" Target="authors.xml"/><Relationship Id="rId7" Type="http://schemas.openxmlformats.org/officeDocument/2006/relationships/slide" Target="slides/slide2.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slide" Target="slides/slide24.xml"/><Relationship Id="rId41" Type="http://schemas.microsoft.com/office/2015/10/relationships/revisionInfo" Target="revisionInfo.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viewProps" Target="viewProps.xml"/><Relationship Id="rId40" Type="http://schemas.microsoft.com/office/2016/11/relationships/changesInfo" Target="changesInfos/changesInfo1.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presProps" Target="presProps.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notesMaster" Target="notesMasters/notesMaster1.xml"/><Relationship Id="rId8" Type="http://schemas.openxmlformats.org/officeDocument/2006/relationships/slide" Target="slides/slide3.xml"/><Relationship Id="rId3" Type="http://schemas.openxmlformats.org/officeDocument/2006/relationships/customXml" Target="../customXml/item3.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Allysse Marshall" userId="57e398e5-184c-4770-be21-ac1ff17f306d" providerId="ADAL" clId="{EA6775CC-47CB-481F-BD41-3D2977745FEF}"/>
    <pc:docChg chg="custSel modSld">
      <pc:chgData name="Allysse Marshall" userId="57e398e5-184c-4770-be21-ac1ff17f306d" providerId="ADAL" clId="{EA6775CC-47CB-481F-BD41-3D2977745FEF}" dt="2025-04-25T10:16:03.429" v="1392" actId="20577"/>
      <pc:docMkLst>
        <pc:docMk/>
      </pc:docMkLst>
      <pc:sldChg chg="modNotesTx">
        <pc:chgData name="Allysse Marshall" userId="57e398e5-184c-4770-be21-ac1ff17f306d" providerId="ADAL" clId="{EA6775CC-47CB-481F-BD41-3D2977745FEF}" dt="2025-04-14T13:25:42.760" v="13" actId="20577"/>
        <pc:sldMkLst>
          <pc:docMk/>
          <pc:sldMk cId="3893403321" sldId="662"/>
        </pc:sldMkLst>
      </pc:sldChg>
      <pc:sldChg chg="modNotesTx">
        <pc:chgData name="Allysse Marshall" userId="57e398e5-184c-4770-be21-ac1ff17f306d" providerId="ADAL" clId="{EA6775CC-47CB-481F-BD41-3D2977745FEF}" dt="2025-04-14T13:25:26.768" v="7" actId="6549"/>
        <pc:sldMkLst>
          <pc:docMk/>
          <pc:sldMk cId="2372368147" sldId="665"/>
        </pc:sldMkLst>
      </pc:sldChg>
      <pc:sldChg chg="addSp delSp modSp mod modNotesTx">
        <pc:chgData name="Allysse Marshall" userId="57e398e5-184c-4770-be21-ac1ff17f306d" providerId="ADAL" clId="{EA6775CC-47CB-481F-BD41-3D2977745FEF}" dt="2025-04-17T10:06:49.666" v="489" actId="20577"/>
        <pc:sldMkLst>
          <pc:docMk/>
          <pc:sldMk cId="100153402" sldId="666"/>
        </pc:sldMkLst>
      </pc:sldChg>
      <pc:sldChg chg="modSp mod delCm modNotesTx">
        <pc:chgData name="Allysse Marshall" userId="57e398e5-184c-4770-be21-ac1ff17f306d" providerId="ADAL" clId="{EA6775CC-47CB-481F-BD41-3D2977745FEF}" dt="2025-04-17T10:44:22.771" v="1336"/>
        <pc:sldMkLst>
          <pc:docMk/>
          <pc:sldMk cId="4056020574" sldId="668"/>
        </pc:sldMkLst>
      </pc:sldChg>
      <pc:sldChg chg="modNotesTx">
        <pc:chgData name="Allysse Marshall" userId="57e398e5-184c-4770-be21-ac1ff17f306d" providerId="ADAL" clId="{EA6775CC-47CB-481F-BD41-3D2977745FEF}" dt="2025-04-17T10:06:53.499" v="491" actId="20577"/>
        <pc:sldMkLst>
          <pc:docMk/>
          <pc:sldMk cId="1249862082" sldId="672"/>
        </pc:sldMkLst>
      </pc:sldChg>
      <pc:sldChg chg="modSp modNotesTx">
        <pc:chgData name="Allysse Marshall" userId="57e398e5-184c-4770-be21-ac1ff17f306d" providerId="ADAL" clId="{EA6775CC-47CB-481F-BD41-3D2977745FEF}" dt="2025-04-25T10:16:03.429" v="1392" actId="20577"/>
        <pc:sldMkLst>
          <pc:docMk/>
          <pc:sldMk cId="4012997482" sldId="673"/>
        </pc:sldMkLst>
      </pc:sldChg>
      <pc:sldChg chg="modNotesTx">
        <pc:chgData name="Allysse Marshall" userId="57e398e5-184c-4770-be21-ac1ff17f306d" providerId="ADAL" clId="{EA6775CC-47CB-481F-BD41-3D2977745FEF}" dt="2025-04-15T08:06:15.807" v="93" actId="20577"/>
        <pc:sldMkLst>
          <pc:docMk/>
          <pc:sldMk cId="2474892857" sldId="674"/>
        </pc:sldMkLst>
      </pc:sldChg>
      <pc:sldChg chg="modNotesTx">
        <pc:chgData name="Allysse Marshall" userId="57e398e5-184c-4770-be21-ac1ff17f306d" providerId="ADAL" clId="{EA6775CC-47CB-481F-BD41-3D2977745FEF}" dt="2025-04-14T13:21:55.983" v="2" actId="20577"/>
        <pc:sldMkLst>
          <pc:docMk/>
          <pc:sldMk cId="602957316" sldId="675"/>
        </pc:sldMkLst>
      </pc:sldChg>
      <pc:sldChg chg="addCm modNotesTx">
        <pc:chgData name="Allysse Marshall" userId="57e398e5-184c-4770-be21-ac1ff17f306d" providerId="ADAL" clId="{EA6775CC-47CB-481F-BD41-3D2977745FEF}" dt="2025-04-17T13:52:49.960" v="1388"/>
        <pc:sldMkLst>
          <pc:docMk/>
          <pc:sldMk cId="3629334569" sldId="676"/>
        </pc:sldMkLst>
      </pc:sldChg>
      <pc:sldChg chg="modSp mod modNotesTx">
        <pc:chgData name="Allysse Marshall" userId="57e398e5-184c-4770-be21-ac1ff17f306d" providerId="ADAL" clId="{EA6775CC-47CB-481F-BD41-3D2977745FEF}" dt="2025-04-14T13:26:19.490" v="38" actId="20577"/>
        <pc:sldMkLst>
          <pc:docMk/>
          <pc:sldMk cId="2903022016" sldId="677"/>
        </pc:sldMkLst>
      </pc:sldChg>
      <pc:sldChg chg="delCm modNotesTx">
        <pc:chgData name="Allysse Marshall" userId="57e398e5-184c-4770-be21-ac1ff17f306d" providerId="ADAL" clId="{EA6775CC-47CB-481F-BD41-3D2977745FEF}" dt="2025-04-17T10:45:02.704" v="1387"/>
        <pc:sldMkLst>
          <pc:docMk/>
          <pc:sldMk cId="3339196729" sldId="686"/>
        </pc:sldMkLst>
      </pc:sldChg>
    </pc:docChg>
  </pc:docChgLst>
  <pc:docChgLst>
    <pc:chgData name="Allysse Marshall" userId="57e398e5-184c-4770-be21-ac1ff17f306d" providerId="ADAL" clId="{D99C713E-2BC9-467A-81D8-9FC461AC9A3B}"/>
    <pc:docChg chg="custSel modSld">
      <pc:chgData name="Allysse Marshall" userId="57e398e5-184c-4770-be21-ac1ff17f306d" providerId="ADAL" clId="{D99C713E-2BC9-467A-81D8-9FC461AC9A3B}" dt="2025-10-16T08:53:13.666" v="5425" actId="20577"/>
      <pc:docMkLst>
        <pc:docMk/>
      </pc:docMkLst>
      <pc:sldChg chg="modNotesTx">
        <pc:chgData name="Allysse Marshall" userId="57e398e5-184c-4770-be21-ac1ff17f306d" providerId="ADAL" clId="{D99C713E-2BC9-467A-81D8-9FC461AC9A3B}" dt="2025-10-07T08:25:42.327" v="2289" actId="20577"/>
        <pc:sldMkLst>
          <pc:docMk/>
          <pc:sldMk cId="2141992750" sldId="675"/>
        </pc:sldMkLst>
      </pc:sldChg>
      <pc:sldChg chg="modNotesTx">
        <pc:chgData name="Allysse Marshall" userId="57e398e5-184c-4770-be21-ac1ff17f306d" providerId="ADAL" clId="{D99C713E-2BC9-467A-81D8-9FC461AC9A3B}" dt="2025-10-07T08:51:53.524" v="5421" actId="20577"/>
        <pc:sldMkLst>
          <pc:docMk/>
          <pc:sldMk cId="920754268" sldId="677"/>
        </pc:sldMkLst>
      </pc:sldChg>
      <pc:sldChg chg="modSp modNotesTx">
        <pc:chgData name="Allysse Marshall" userId="57e398e5-184c-4770-be21-ac1ff17f306d" providerId="ADAL" clId="{D99C713E-2BC9-467A-81D8-9FC461AC9A3B}" dt="2025-10-07T08:37:18.125" v="2880" actId="20577"/>
        <pc:sldMkLst>
          <pc:docMk/>
          <pc:sldMk cId="3698165321" sldId="849"/>
        </pc:sldMkLst>
        <pc:spChg chg="mod">
          <ac:chgData name="Allysse Marshall" userId="57e398e5-184c-4770-be21-ac1ff17f306d" providerId="ADAL" clId="{D99C713E-2BC9-467A-81D8-9FC461AC9A3B}" dt="2025-10-07T08:34:41.887" v="2599" actId="20577"/>
          <ac:spMkLst>
            <pc:docMk/>
            <pc:sldMk cId="3698165321" sldId="849"/>
            <ac:spMk id="11" creationId="{6BBA428F-C195-3AB0-E0B0-45A8E4DF9A42}"/>
          </ac:spMkLst>
        </pc:spChg>
      </pc:sldChg>
      <pc:sldChg chg="modNotesTx">
        <pc:chgData name="Allysse Marshall" userId="57e398e5-184c-4770-be21-ac1ff17f306d" providerId="ADAL" clId="{D99C713E-2BC9-467A-81D8-9FC461AC9A3B}" dt="2025-10-07T08:51:10.261" v="5420" actId="20577"/>
        <pc:sldMkLst>
          <pc:docMk/>
          <pc:sldMk cId="2265817585" sldId="850"/>
        </pc:sldMkLst>
      </pc:sldChg>
      <pc:sldChg chg="modNotesTx">
        <pc:chgData name="Allysse Marshall" userId="57e398e5-184c-4770-be21-ac1ff17f306d" providerId="ADAL" clId="{D99C713E-2BC9-467A-81D8-9FC461AC9A3B}" dt="2025-10-16T08:53:13.666" v="5425" actId="20577"/>
        <pc:sldMkLst>
          <pc:docMk/>
          <pc:sldMk cId="1545069736" sldId="857"/>
        </pc:sldMkLst>
      </pc:sldChg>
      <pc:sldChg chg="modNotesTx">
        <pc:chgData name="Allysse Marshall" userId="57e398e5-184c-4770-be21-ac1ff17f306d" providerId="ADAL" clId="{D99C713E-2BC9-467A-81D8-9FC461AC9A3B}" dt="2025-10-03T09:11:40.353" v="7" actId="20577"/>
        <pc:sldMkLst>
          <pc:docMk/>
          <pc:sldMk cId="2509674627" sldId="860"/>
        </pc:sldMkLst>
      </pc:sldChg>
      <pc:sldChg chg="modNotesTx">
        <pc:chgData name="Allysse Marshall" userId="57e398e5-184c-4770-be21-ac1ff17f306d" providerId="ADAL" clId="{D99C713E-2BC9-467A-81D8-9FC461AC9A3B}" dt="2025-10-07T08:15:39.895" v="1498" actId="20577"/>
        <pc:sldMkLst>
          <pc:docMk/>
          <pc:sldMk cId="3559115400" sldId="862"/>
        </pc:sldMkLst>
      </pc:sldChg>
      <pc:sldChg chg="modSp mod modNotesTx">
        <pc:chgData name="Allysse Marshall" userId="57e398e5-184c-4770-be21-ac1ff17f306d" providerId="ADAL" clId="{D99C713E-2BC9-467A-81D8-9FC461AC9A3B}" dt="2025-10-07T08:36:35.502" v="2868" actId="20577"/>
        <pc:sldMkLst>
          <pc:docMk/>
          <pc:sldMk cId="3951875835" sldId="863"/>
        </pc:sldMkLst>
        <pc:spChg chg="mod">
          <ac:chgData name="Allysse Marshall" userId="57e398e5-184c-4770-be21-ac1ff17f306d" providerId="ADAL" clId="{D99C713E-2BC9-467A-81D8-9FC461AC9A3B}" dt="2025-10-07T08:34:38.150" v="2593" actId="20577"/>
          <ac:spMkLst>
            <pc:docMk/>
            <pc:sldMk cId="3951875835" sldId="863"/>
            <ac:spMk id="25" creationId="{F2D816B2-0474-9B25-3A8C-B32B3C05DB7E}"/>
          </ac:spMkLst>
        </pc:spChg>
      </pc:sldChg>
      <pc:sldChg chg="modNotesTx">
        <pc:chgData name="Allysse Marshall" userId="57e398e5-184c-4770-be21-ac1ff17f306d" providerId="ADAL" clId="{D99C713E-2BC9-467A-81D8-9FC461AC9A3B}" dt="2025-10-07T08:39:03.758" v="3242" actId="20577"/>
        <pc:sldMkLst>
          <pc:docMk/>
          <pc:sldMk cId="1495059694" sldId="864"/>
        </pc:sldMkLst>
      </pc:sldChg>
      <pc:sldChg chg="modNotesTx">
        <pc:chgData name="Allysse Marshall" userId="57e398e5-184c-4770-be21-ac1ff17f306d" providerId="ADAL" clId="{D99C713E-2BC9-467A-81D8-9FC461AC9A3B}" dt="2025-10-07T08:46:03.254" v="4245" actId="20577"/>
        <pc:sldMkLst>
          <pc:docMk/>
          <pc:sldMk cId="2196917191" sldId="865"/>
        </pc:sldMkLst>
      </pc:sldChg>
      <pc:sldChg chg="modNotesTx">
        <pc:chgData name="Allysse Marshall" userId="57e398e5-184c-4770-be21-ac1ff17f306d" providerId="ADAL" clId="{D99C713E-2BC9-467A-81D8-9FC461AC9A3B}" dt="2025-10-07T08:47:30.230" v="4430" actId="20577"/>
        <pc:sldMkLst>
          <pc:docMk/>
          <pc:sldMk cId="2838174357" sldId="866"/>
        </pc:sldMkLst>
      </pc:sldChg>
      <pc:sldChg chg="modNotesTx">
        <pc:chgData name="Allysse Marshall" userId="57e398e5-184c-4770-be21-ac1ff17f306d" providerId="ADAL" clId="{D99C713E-2BC9-467A-81D8-9FC461AC9A3B}" dt="2025-10-07T08:50:44.541" v="5368" actId="20577"/>
        <pc:sldMkLst>
          <pc:docMk/>
          <pc:sldMk cId="3290437905" sldId="867"/>
        </pc:sldMkLst>
      </pc:sldChg>
    </pc:docChg>
  </pc:docChgLst>
  <pc:docChgLst>
    <pc:chgData name="Allysse Marshall" userId="57e398e5-184c-4770-be21-ac1ff17f306d" providerId="ADAL" clId="{26ADCF3A-1EEC-408F-B493-E4E6E00D2446}"/>
    <pc:docChg chg="undo redo custSel addSld delSld modSld sldOrd addSection delSection">
      <pc:chgData name="Allysse Marshall" userId="57e398e5-184c-4770-be21-ac1ff17f306d" providerId="ADAL" clId="{26ADCF3A-1EEC-408F-B493-E4E6E00D2446}" dt="2025-03-04T09:34:40.205" v="58649" actId="20577"/>
      <pc:docMkLst>
        <pc:docMk/>
      </pc:docMkLst>
      <pc:sldChg chg="delSp modSp add del mod">
        <pc:chgData name="Allysse Marshall" userId="57e398e5-184c-4770-be21-ac1ff17f306d" providerId="ADAL" clId="{26ADCF3A-1EEC-408F-B493-E4E6E00D2446}" dt="2025-02-06T11:28:04.143" v="1229" actId="47"/>
        <pc:sldMkLst>
          <pc:docMk/>
          <pc:sldMk cId="3068334994" sldId="286"/>
        </pc:sldMkLst>
      </pc:sldChg>
      <pc:sldChg chg="addSp delSp modSp add del mod">
        <pc:chgData name="Allysse Marshall" userId="57e398e5-184c-4770-be21-ac1ff17f306d" providerId="ADAL" clId="{26ADCF3A-1EEC-408F-B493-E4E6E00D2446}" dt="2025-02-06T11:51:16.389" v="1301" actId="47"/>
        <pc:sldMkLst>
          <pc:docMk/>
          <pc:sldMk cId="3142589890" sldId="287"/>
        </pc:sldMkLst>
      </pc:sldChg>
      <pc:sldChg chg="delSp add del mod">
        <pc:chgData name="Allysse Marshall" userId="57e398e5-184c-4770-be21-ac1ff17f306d" providerId="ADAL" clId="{26ADCF3A-1EEC-408F-B493-E4E6E00D2446}" dt="2025-02-06T11:51:01.150" v="1298" actId="47"/>
        <pc:sldMkLst>
          <pc:docMk/>
          <pc:sldMk cId="1817482133" sldId="288"/>
        </pc:sldMkLst>
      </pc:sldChg>
      <pc:sldChg chg="delSp add del mod">
        <pc:chgData name="Allysse Marshall" userId="57e398e5-184c-4770-be21-ac1ff17f306d" providerId="ADAL" clId="{26ADCF3A-1EEC-408F-B493-E4E6E00D2446}" dt="2025-02-06T11:50:59.837" v="1297" actId="47"/>
        <pc:sldMkLst>
          <pc:docMk/>
          <pc:sldMk cId="3124034311" sldId="289"/>
        </pc:sldMkLst>
      </pc:sldChg>
      <pc:sldChg chg="add del">
        <pc:chgData name="Allysse Marshall" userId="57e398e5-184c-4770-be21-ac1ff17f306d" providerId="ADAL" clId="{26ADCF3A-1EEC-408F-B493-E4E6E00D2446}" dt="2025-02-06T11:50:57.774" v="1296" actId="47"/>
        <pc:sldMkLst>
          <pc:docMk/>
          <pc:sldMk cId="2041289105" sldId="290"/>
        </pc:sldMkLst>
      </pc:sldChg>
      <pc:sldChg chg="add del">
        <pc:chgData name="Allysse Marshall" userId="57e398e5-184c-4770-be21-ac1ff17f306d" providerId="ADAL" clId="{26ADCF3A-1EEC-408F-B493-E4E6E00D2446}" dt="2025-02-06T11:50:56.467" v="1295" actId="47"/>
        <pc:sldMkLst>
          <pc:docMk/>
          <pc:sldMk cId="2401237608" sldId="291"/>
        </pc:sldMkLst>
      </pc:sldChg>
      <pc:sldChg chg="add del">
        <pc:chgData name="Allysse Marshall" userId="57e398e5-184c-4770-be21-ac1ff17f306d" providerId="ADAL" clId="{26ADCF3A-1EEC-408F-B493-E4E6E00D2446}" dt="2025-02-06T11:50:55.814" v="1294" actId="47"/>
        <pc:sldMkLst>
          <pc:docMk/>
          <pc:sldMk cId="708395566" sldId="292"/>
        </pc:sldMkLst>
      </pc:sldChg>
      <pc:sldChg chg="add del">
        <pc:chgData name="Allysse Marshall" userId="57e398e5-184c-4770-be21-ac1ff17f306d" providerId="ADAL" clId="{26ADCF3A-1EEC-408F-B493-E4E6E00D2446}" dt="2025-02-06T11:50:55.052" v="1293" actId="47"/>
        <pc:sldMkLst>
          <pc:docMk/>
          <pc:sldMk cId="108741742" sldId="293"/>
        </pc:sldMkLst>
      </pc:sldChg>
      <pc:sldChg chg="add del">
        <pc:chgData name="Allysse Marshall" userId="57e398e5-184c-4770-be21-ac1ff17f306d" providerId="ADAL" clId="{26ADCF3A-1EEC-408F-B493-E4E6E00D2446}" dt="2025-02-06T11:50:54.390" v="1292" actId="47"/>
        <pc:sldMkLst>
          <pc:docMk/>
          <pc:sldMk cId="1242577223" sldId="294"/>
        </pc:sldMkLst>
      </pc:sldChg>
      <pc:sldChg chg="add del">
        <pc:chgData name="Allysse Marshall" userId="57e398e5-184c-4770-be21-ac1ff17f306d" providerId="ADAL" clId="{26ADCF3A-1EEC-408F-B493-E4E6E00D2446}" dt="2025-02-06T11:50:53.820" v="1291" actId="47"/>
        <pc:sldMkLst>
          <pc:docMk/>
          <pc:sldMk cId="350983537" sldId="295"/>
        </pc:sldMkLst>
      </pc:sldChg>
      <pc:sldChg chg="add del">
        <pc:chgData name="Allysse Marshall" userId="57e398e5-184c-4770-be21-ac1ff17f306d" providerId="ADAL" clId="{26ADCF3A-1EEC-408F-B493-E4E6E00D2446}" dt="2025-02-06T11:50:53.406" v="1290" actId="47"/>
        <pc:sldMkLst>
          <pc:docMk/>
          <pc:sldMk cId="1409573440" sldId="296"/>
        </pc:sldMkLst>
      </pc:sldChg>
      <pc:sldChg chg="add del">
        <pc:chgData name="Allysse Marshall" userId="57e398e5-184c-4770-be21-ac1ff17f306d" providerId="ADAL" clId="{26ADCF3A-1EEC-408F-B493-E4E6E00D2446}" dt="2025-02-06T11:50:52.576" v="1289" actId="47"/>
        <pc:sldMkLst>
          <pc:docMk/>
          <pc:sldMk cId="2149745489" sldId="297"/>
        </pc:sldMkLst>
      </pc:sldChg>
      <pc:sldChg chg="add del">
        <pc:chgData name="Allysse Marshall" userId="57e398e5-184c-4770-be21-ac1ff17f306d" providerId="ADAL" clId="{26ADCF3A-1EEC-408F-B493-E4E6E00D2446}" dt="2025-02-06T11:50:45.675" v="1287" actId="47"/>
        <pc:sldMkLst>
          <pc:docMk/>
          <pc:sldMk cId="777400517" sldId="298"/>
        </pc:sldMkLst>
      </pc:sldChg>
      <pc:sldChg chg="add del">
        <pc:chgData name="Allysse Marshall" userId="57e398e5-184c-4770-be21-ac1ff17f306d" providerId="ADAL" clId="{26ADCF3A-1EEC-408F-B493-E4E6E00D2446}" dt="2025-02-06T11:50:48.599" v="1288" actId="47"/>
        <pc:sldMkLst>
          <pc:docMk/>
          <pc:sldMk cId="1522440773" sldId="299"/>
        </pc:sldMkLst>
      </pc:sldChg>
      <pc:sldChg chg="addSp delSp modSp mod ord delAnim modAnim modShow modNotesTx">
        <pc:chgData name="Allysse Marshall" userId="57e398e5-184c-4770-be21-ac1ff17f306d" providerId="ADAL" clId="{26ADCF3A-1EEC-408F-B493-E4E6E00D2446}" dt="2025-02-28T13:26:13.689" v="56817" actId="1076"/>
        <pc:sldMkLst>
          <pc:docMk/>
          <pc:sldMk cId="3862657441" sldId="332"/>
        </pc:sldMkLst>
      </pc:sldChg>
      <pc:sldChg chg="del">
        <pc:chgData name="Allysse Marshall" userId="57e398e5-184c-4770-be21-ac1ff17f306d" providerId="ADAL" clId="{26ADCF3A-1EEC-408F-B493-E4E6E00D2446}" dt="2025-02-28T11:20:58.624" v="48866" actId="47"/>
        <pc:sldMkLst>
          <pc:docMk/>
          <pc:sldMk cId="1234710969" sldId="336"/>
        </pc:sldMkLst>
      </pc:sldChg>
      <pc:sldChg chg="addSp delSp modSp mod ord addCm delCm modNotesTx">
        <pc:chgData name="Allysse Marshall" userId="57e398e5-184c-4770-be21-ac1ff17f306d" providerId="ADAL" clId="{26ADCF3A-1EEC-408F-B493-E4E6E00D2446}" dt="2025-02-28T13:02:35.675" v="54953" actId="20577"/>
        <pc:sldMkLst>
          <pc:docMk/>
          <pc:sldMk cId="3743010638" sldId="343"/>
        </pc:sldMkLst>
      </pc:sldChg>
      <pc:sldChg chg="modSp del mod">
        <pc:chgData name="Allysse Marshall" userId="57e398e5-184c-4770-be21-ac1ff17f306d" providerId="ADAL" clId="{26ADCF3A-1EEC-408F-B493-E4E6E00D2446}" dt="2025-02-28T10:19:11.218" v="48790" actId="2696"/>
        <pc:sldMkLst>
          <pc:docMk/>
          <pc:sldMk cId="653504208" sldId="344"/>
        </pc:sldMkLst>
      </pc:sldChg>
      <pc:sldChg chg="del">
        <pc:chgData name="Allysse Marshall" userId="57e398e5-184c-4770-be21-ac1ff17f306d" providerId="ADAL" clId="{26ADCF3A-1EEC-408F-B493-E4E6E00D2446}" dt="2025-02-27T17:37:38.455" v="44460" actId="47"/>
        <pc:sldMkLst>
          <pc:docMk/>
          <pc:sldMk cId="4168537059" sldId="630"/>
        </pc:sldMkLst>
      </pc:sldChg>
      <pc:sldChg chg="del">
        <pc:chgData name="Allysse Marshall" userId="57e398e5-184c-4770-be21-ac1ff17f306d" providerId="ADAL" clId="{26ADCF3A-1EEC-408F-B493-E4E6E00D2446}" dt="2025-02-27T17:37:40.003" v="44461" actId="47"/>
        <pc:sldMkLst>
          <pc:docMk/>
          <pc:sldMk cId="3218558150" sldId="631"/>
        </pc:sldMkLst>
      </pc:sldChg>
      <pc:sldChg chg="del mod ord modShow">
        <pc:chgData name="Allysse Marshall" userId="57e398e5-184c-4770-be21-ac1ff17f306d" providerId="ADAL" clId="{26ADCF3A-1EEC-408F-B493-E4E6E00D2446}" dt="2025-02-27T17:37:36.379" v="44459" actId="47"/>
        <pc:sldMkLst>
          <pc:docMk/>
          <pc:sldMk cId="2323456928" sldId="632"/>
        </pc:sldMkLst>
      </pc:sldChg>
      <pc:sldChg chg="addSp delSp modSp mod ord modShow addCm delCm modNotesTx">
        <pc:chgData name="Allysse Marshall" userId="57e398e5-184c-4770-be21-ac1ff17f306d" providerId="ADAL" clId="{26ADCF3A-1EEC-408F-B493-E4E6E00D2446}" dt="2025-03-03T15:28:35.899" v="58337" actId="6549"/>
        <pc:sldMkLst>
          <pc:docMk/>
          <pc:sldMk cId="1645539063" sldId="633"/>
        </pc:sldMkLst>
      </pc:sldChg>
      <pc:sldChg chg="addSp delSp modSp mod modAnim addCm delCm modCm modNotesTx">
        <pc:chgData name="Allysse Marshall" userId="57e398e5-184c-4770-be21-ac1ff17f306d" providerId="ADAL" clId="{26ADCF3A-1EEC-408F-B493-E4E6E00D2446}" dt="2025-03-04T09:05:44.243" v="58591" actId="20577"/>
        <pc:sldMkLst>
          <pc:docMk/>
          <pc:sldMk cId="590128137" sldId="634"/>
        </pc:sldMkLst>
      </pc:sldChg>
      <pc:sldChg chg="modSp del mod ord addCm">
        <pc:chgData name="Allysse Marshall" userId="57e398e5-184c-4770-be21-ac1ff17f306d" providerId="ADAL" clId="{26ADCF3A-1EEC-408F-B493-E4E6E00D2446}" dt="2025-02-24T18:38:35.740" v="15593" actId="47"/>
        <pc:sldMkLst>
          <pc:docMk/>
          <pc:sldMk cId="3918323150" sldId="635"/>
        </pc:sldMkLst>
      </pc:sldChg>
      <pc:sldChg chg="addSp delSp modSp mod ord modAnim modShow modNotesTx">
        <pc:chgData name="Allysse Marshall" userId="57e398e5-184c-4770-be21-ac1ff17f306d" providerId="ADAL" clId="{26ADCF3A-1EEC-408F-B493-E4E6E00D2446}" dt="2025-03-04T08:40:01.373" v="58529"/>
        <pc:sldMkLst>
          <pc:docMk/>
          <pc:sldMk cId="45379502" sldId="636"/>
        </pc:sldMkLst>
      </pc:sldChg>
      <pc:sldChg chg="addSp modSp mod ord modAnim addCm delCm modNotesTx">
        <pc:chgData name="Allysse Marshall" userId="57e398e5-184c-4770-be21-ac1ff17f306d" providerId="ADAL" clId="{26ADCF3A-1EEC-408F-B493-E4E6E00D2446}" dt="2025-03-03T14:50:58.034" v="58114" actId="20577"/>
        <pc:sldMkLst>
          <pc:docMk/>
          <pc:sldMk cId="3806310729" sldId="637"/>
        </pc:sldMkLst>
      </pc:sldChg>
      <pc:sldChg chg="addSp delSp modSp mod ord modNotesTx">
        <pc:chgData name="Allysse Marshall" userId="57e398e5-184c-4770-be21-ac1ff17f306d" providerId="ADAL" clId="{26ADCF3A-1EEC-408F-B493-E4E6E00D2446}" dt="2025-03-03T16:05:59.396" v="58397" actId="20577"/>
        <pc:sldMkLst>
          <pc:docMk/>
          <pc:sldMk cId="1623202771" sldId="638"/>
        </pc:sldMkLst>
      </pc:sldChg>
      <pc:sldChg chg="addSp delSp modSp mod ord modAnim modShow addCm delCm modNotesTx">
        <pc:chgData name="Allysse Marshall" userId="57e398e5-184c-4770-be21-ac1ff17f306d" providerId="ADAL" clId="{26ADCF3A-1EEC-408F-B493-E4E6E00D2446}" dt="2025-03-04T08:42:23.771" v="58531"/>
        <pc:sldMkLst>
          <pc:docMk/>
          <pc:sldMk cId="1502877418" sldId="639"/>
        </pc:sldMkLst>
      </pc:sldChg>
      <pc:sldChg chg="del mod ord modShow modNotesTx">
        <pc:chgData name="Allysse Marshall" userId="57e398e5-184c-4770-be21-ac1ff17f306d" providerId="ADAL" clId="{26ADCF3A-1EEC-408F-B493-E4E6E00D2446}" dt="2025-02-24T09:47:57.614" v="12694" actId="47"/>
        <pc:sldMkLst>
          <pc:docMk/>
          <pc:sldMk cId="3403714807" sldId="640"/>
        </pc:sldMkLst>
      </pc:sldChg>
      <pc:sldChg chg="modSp del mod ord addCm">
        <pc:chgData name="Allysse Marshall" userId="57e398e5-184c-4770-be21-ac1ff17f306d" providerId="ADAL" clId="{26ADCF3A-1EEC-408F-B493-E4E6E00D2446}" dt="2025-02-24T18:37:52.982" v="15592" actId="47"/>
        <pc:sldMkLst>
          <pc:docMk/>
          <pc:sldMk cId="694135679" sldId="641"/>
        </pc:sldMkLst>
      </pc:sldChg>
      <pc:sldChg chg="addSp modSp mod modAnim modNotesTx">
        <pc:chgData name="Allysse Marshall" userId="57e398e5-184c-4770-be21-ac1ff17f306d" providerId="ADAL" clId="{26ADCF3A-1EEC-408F-B493-E4E6E00D2446}" dt="2025-02-28T12:52:51.962" v="52889" actId="20577"/>
        <pc:sldMkLst>
          <pc:docMk/>
          <pc:sldMk cId="3523322444" sldId="642"/>
        </pc:sldMkLst>
      </pc:sldChg>
      <pc:sldChg chg="modSp del mod ord">
        <pc:chgData name="Allysse Marshall" userId="57e398e5-184c-4770-be21-ac1ff17f306d" providerId="ADAL" clId="{26ADCF3A-1EEC-408F-B493-E4E6E00D2446}" dt="2025-02-24T18:38:55.836" v="15594" actId="47"/>
        <pc:sldMkLst>
          <pc:docMk/>
          <pc:sldMk cId="89485379" sldId="646"/>
        </pc:sldMkLst>
      </pc:sldChg>
      <pc:sldChg chg="addSp delSp modSp mod addCm delCm modNotesTx">
        <pc:chgData name="Allysse Marshall" userId="57e398e5-184c-4770-be21-ac1ff17f306d" providerId="ADAL" clId="{26ADCF3A-1EEC-408F-B493-E4E6E00D2446}" dt="2025-03-03T15:36:03.802" v="58360" actId="20577"/>
        <pc:sldMkLst>
          <pc:docMk/>
          <pc:sldMk cId="1320373915" sldId="647"/>
        </pc:sldMkLst>
      </pc:sldChg>
      <pc:sldChg chg="modSp del mod">
        <pc:chgData name="Allysse Marshall" userId="57e398e5-184c-4770-be21-ac1ff17f306d" providerId="ADAL" clId="{26ADCF3A-1EEC-408F-B493-E4E6E00D2446}" dt="2025-02-05T09:33:57.633" v="89" actId="47"/>
        <pc:sldMkLst>
          <pc:docMk/>
          <pc:sldMk cId="3331856935" sldId="648"/>
        </pc:sldMkLst>
      </pc:sldChg>
      <pc:sldChg chg="modSp del mod">
        <pc:chgData name="Allysse Marshall" userId="57e398e5-184c-4770-be21-ac1ff17f306d" providerId="ADAL" clId="{26ADCF3A-1EEC-408F-B493-E4E6E00D2446}" dt="2025-02-05T09:33:58.670" v="90" actId="47"/>
        <pc:sldMkLst>
          <pc:docMk/>
          <pc:sldMk cId="100623995" sldId="649"/>
        </pc:sldMkLst>
      </pc:sldChg>
      <pc:sldChg chg="modSp del mod">
        <pc:chgData name="Allysse Marshall" userId="57e398e5-184c-4770-be21-ac1ff17f306d" providerId="ADAL" clId="{26ADCF3A-1EEC-408F-B493-E4E6E00D2446}" dt="2025-02-05T09:33:59.406" v="91" actId="47"/>
        <pc:sldMkLst>
          <pc:docMk/>
          <pc:sldMk cId="801341341" sldId="650"/>
        </pc:sldMkLst>
      </pc:sldChg>
      <pc:sldChg chg="addSp delSp modSp del mod modNotesTx">
        <pc:chgData name="Allysse Marshall" userId="57e398e5-184c-4770-be21-ac1ff17f306d" providerId="ADAL" clId="{26ADCF3A-1EEC-408F-B493-E4E6E00D2446}" dt="2025-02-27T17:37:53.961" v="44462" actId="47"/>
        <pc:sldMkLst>
          <pc:docMk/>
          <pc:sldMk cId="1013588819" sldId="651"/>
        </pc:sldMkLst>
      </pc:sldChg>
      <pc:sldChg chg="modSp del mod">
        <pc:chgData name="Allysse Marshall" userId="57e398e5-184c-4770-be21-ac1ff17f306d" providerId="ADAL" clId="{26ADCF3A-1EEC-408F-B493-E4E6E00D2446}" dt="2025-02-28T10:19:06.825" v="48789" actId="2696"/>
        <pc:sldMkLst>
          <pc:docMk/>
          <pc:sldMk cId="1955100715" sldId="652"/>
        </pc:sldMkLst>
      </pc:sldChg>
      <pc:sldChg chg="addSp delSp modSp add mod ord modAnim modNotesTx">
        <pc:chgData name="Allysse Marshall" userId="57e398e5-184c-4770-be21-ac1ff17f306d" providerId="ADAL" clId="{26ADCF3A-1EEC-408F-B493-E4E6E00D2446}" dt="2025-02-28T12:58:18.933" v="53905" actId="20577"/>
        <pc:sldMkLst>
          <pc:docMk/>
          <pc:sldMk cId="1994995806" sldId="653"/>
        </pc:sldMkLst>
      </pc:sldChg>
      <pc:sldChg chg="addSp delSp modSp add mod modAnim modNotesTx">
        <pc:chgData name="Allysse Marshall" userId="57e398e5-184c-4770-be21-ac1ff17f306d" providerId="ADAL" clId="{26ADCF3A-1EEC-408F-B493-E4E6E00D2446}" dt="2025-02-28T12:57:30.508" v="53798" actId="313"/>
        <pc:sldMkLst>
          <pc:docMk/>
          <pc:sldMk cId="2800291022" sldId="654"/>
        </pc:sldMkLst>
      </pc:sldChg>
      <pc:sldChg chg="addSp modSp add mod ord modAnim modNotesTx">
        <pc:chgData name="Allysse Marshall" userId="57e398e5-184c-4770-be21-ac1ff17f306d" providerId="ADAL" clId="{26ADCF3A-1EEC-408F-B493-E4E6E00D2446}" dt="2025-02-28T12:56:41.908" v="53652" actId="20577"/>
        <pc:sldMkLst>
          <pc:docMk/>
          <pc:sldMk cId="3821487868" sldId="655"/>
        </pc:sldMkLst>
      </pc:sldChg>
      <pc:sldChg chg="addSp modSp add mod modAnim modNotesTx">
        <pc:chgData name="Allysse Marshall" userId="57e398e5-184c-4770-be21-ac1ff17f306d" providerId="ADAL" clId="{26ADCF3A-1EEC-408F-B493-E4E6E00D2446}" dt="2025-02-28T12:58:06.353" v="53895" actId="20577"/>
        <pc:sldMkLst>
          <pc:docMk/>
          <pc:sldMk cId="4077663206" sldId="656"/>
        </pc:sldMkLst>
      </pc:sldChg>
      <pc:sldChg chg="addSp delSp modSp new mod ord addCm delCm modCm modNotesTx">
        <pc:chgData name="Allysse Marshall" userId="57e398e5-184c-4770-be21-ac1ff17f306d" providerId="ADAL" clId="{26ADCF3A-1EEC-408F-B493-E4E6E00D2446}" dt="2025-03-04T09:17:27.119" v="58612"/>
        <pc:sldMkLst>
          <pc:docMk/>
          <pc:sldMk cId="821436454" sldId="657"/>
        </pc:sldMkLst>
      </pc:sldChg>
      <pc:sldChg chg="modSp new del mod">
        <pc:chgData name="Allysse Marshall" userId="57e398e5-184c-4770-be21-ac1ff17f306d" providerId="ADAL" clId="{26ADCF3A-1EEC-408F-B493-E4E6E00D2446}" dt="2025-02-06T12:10:39.431" v="1594" actId="47"/>
        <pc:sldMkLst>
          <pc:docMk/>
          <pc:sldMk cId="3207750371" sldId="658"/>
        </pc:sldMkLst>
      </pc:sldChg>
      <pc:sldChg chg="addSp delSp modSp add mod ord modAnim modNotesTx">
        <pc:chgData name="Allysse Marshall" userId="57e398e5-184c-4770-be21-ac1ff17f306d" providerId="ADAL" clId="{26ADCF3A-1EEC-408F-B493-E4E6E00D2446}" dt="2025-03-03T15:34:23.017" v="58359"/>
        <pc:sldMkLst>
          <pc:docMk/>
          <pc:sldMk cId="4253487145" sldId="659"/>
        </pc:sldMkLst>
      </pc:sldChg>
      <pc:sldChg chg="addSp delSp modSp add mod modAnim modNotesTx">
        <pc:chgData name="Allysse Marshall" userId="57e398e5-184c-4770-be21-ac1ff17f306d" providerId="ADAL" clId="{26ADCF3A-1EEC-408F-B493-E4E6E00D2446}" dt="2025-03-03T15:37:03.902" v="58362" actId="20577"/>
        <pc:sldMkLst>
          <pc:docMk/>
          <pc:sldMk cId="265942208" sldId="660"/>
        </pc:sldMkLst>
      </pc:sldChg>
      <pc:sldChg chg="addSp delSp modSp add mod modAnim modNotesTx">
        <pc:chgData name="Allysse Marshall" userId="57e398e5-184c-4770-be21-ac1ff17f306d" providerId="ADAL" clId="{26ADCF3A-1EEC-408F-B493-E4E6E00D2446}" dt="2025-03-03T15:44:52.589" v="58364" actId="20577"/>
        <pc:sldMkLst>
          <pc:docMk/>
          <pc:sldMk cId="1537626906" sldId="661"/>
        </pc:sldMkLst>
      </pc:sldChg>
      <pc:sldChg chg="addSp delSp modSp add mod modAnim modNotesTx">
        <pc:chgData name="Allysse Marshall" userId="57e398e5-184c-4770-be21-ac1ff17f306d" providerId="ADAL" clId="{26ADCF3A-1EEC-408F-B493-E4E6E00D2446}" dt="2025-03-03T15:45:17.620" v="58366" actId="20577"/>
        <pc:sldMkLst>
          <pc:docMk/>
          <pc:sldMk cId="1076510257" sldId="662"/>
        </pc:sldMkLst>
      </pc:sldChg>
      <pc:sldChg chg="addSp delSp modSp add del mod modAnim modNotesTx">
        <pc:chgData name="Allysse Marshall" userId="57e398e5-184c-4770-be21-ac1ff17f306d" providerId="ADAL" clId="{26ADCF3A-1EEC-408F-B493-E4E6E00D2446}" dt="2025-02-27T17:14:22.017" v="42291" actId="20577"/>
        <pc:sldMkLst>
          <pc:docMk/>
          <pc:sldMk cId="932730020" sldId="663"/>
        </pc:sldMkLst>
      </pc:sldChg>
      <pc:sldChg chg="modSp add del mod modNotesTx">
        <pc:chgData name="Allysse Marshall" userId="57e398e5-184c-4770-be21-ac1ff17f306d" providerId="ADAL" clId="{26ADCF3A-1EEC-408F-B493-E4E6E00D2446}" dt="2025-02-06T14:51:54.460" v="4758" actId="47"/>
        <pc:sldMkLst>
          <pc:docMk/>
          <pc:sldMk cId="446637237" sldId="664"/>
        </pc:sldMkLst>
      </pc:sldChg>
      <pc:sldChg chg="modSp add del mod modNotesTx">
        <pc:chgData name="Allysse Marshall" userId="57e398e5-184c-4770-be21-ac1ff17f306d" providerId="ADAL" clId="{26ADCF3A-1EEC-408F-B493-E4E6E00D2446}" dt="2025-02-06T14:52:01.418" v="4761" actId="47"/>
        <pc:sldMkLst>
          <pc:docMk/>
          <pc:sldMk cId="3761355724" sldId="665"/>
        </pc:sldMkLst>
      </pc:sldChg>
      <pc:sldChg chg="modSp add del mod modNotesTx">
        <pc:chgData name="Allysse Marshall" userId="57e398e5-184c-4770-be21-ac1ff17f306d" providerId="ADAL" clId="{26ADCF3A-1EEC-408F-B493-E4E6E00D2446}" dt="2025-02-06T14:52:18.813" v="4768" actId="47"/>
        <pc:sldMkLst>
          <pc:docMk/>
          <pc:sldMk cId="2207676856" sldId="666"/>
        </pc:sldMkLst>
      </pc:sldChg>
      <pc:sldChg chg="modSp add del mod modNotesTx">
        <pc:chgData name="Allysse Marshall" userId="57e398e5-184c-4770-be21-ac1ff17f306d" providerId="ADAL" clId="{26ADCF3A-1EEC-408F-B493-E4E6E00D2446}" dt="2025-02-06T14:52:57.015" v="4790" actId="47"/>
        <pc:sldMkLst>
          <pc:docMk/>
          <pc:sldMk cId="711658159" sldId="667"/>
        </pc:sldMkLst>
      </pc:sldChg>
      <pc:sldChg chg="modSp add del mod modNotesTx">
        <pc:chgData name="Allysse Marshall" userId="57e398e5-184c-4770-be21-ac1ff17f306d" providerId="ADAL" clId="{26ADCF3A-1EEC-408F-B493-E4E6E00D2446}" dt="2025-02-06T14:53:14.634" v="4798" actId="47"/>
        <pc:sldMkLst>
          <pc:docMk/>
          <pc:sldMk cId="3128138987" sldId="668"/>
        </pc:sldMkLst>
      </pc:sldChg>
      <pc:sldChg chg="modSp add del mod modNotesTx">
        <pc:chgData name="Allysse Marshall" userId="57e398e5-184c-4770-be21-ac1ff17f306d" providerId="ADAL" clId="{26ADCF3A-1EEC-408F-B493-E4E6E00D2446}" dt="2025-02-06T14:53:28.248" v="4803" actId="47"/>
        <pc:sldMkLst>
          <pc:docMk/>
          <pc:sldMk cId="436435362" sldId="669"/>
        </pc:sldMkLst>
      </pc:sldChg>
      <pc:sldChg chg="delSp modSp add del mod modNotesTx">
        <pc:chgData name="Allysse Marshall" userId="57e398e5-184c-4770-be21-ac1ff17f306d" providerId="ADAL" clId="{26ADCF3A-1EEC-408F-B493-E4E6E00D2446}" dt="2025-02-06T14:53:39.659" v="4809" actId="47"/>
        <pc:sldMkLst>
          <pc:docMk/>
          <pc:sldMk cId="540337769" sldId="670"/>
        </pc:sldMkLst>
      </pc:sldChg>
      <pc:sldChg chg="delSp modSp add del mod modNotesTx">
        <pc:chgData name="Allysse Marshall" userId="57e398e5-184c-4770-be21-ac1ff17f306d" providerId="ADAL" clId="{26ADCF3A-1EEC-408F-B493-E4E6E00D2446}" dt="2025-02-06T14:54:19.729" v="4818" actId="47"/>
        <pc:sldMkLst>
          <pc:docMk/>
          <pc:sldMk cId="2879250630" sldId="671"/>
        </pc:sldMkLst>
      </pc:sldChg>
      <pc:sldChg chg="modSp add del mod modNotesTx">
        <pc:chgData name="Allysse Marshall" userId="57e398e5-184c-4770-be21-ac1ff17f306d" providerId="ADAL" clId="{26ADCF3A-1EEC-408F-B493-E4E6E00D2446}" dt="2025-02-06T14:54:39.394" v="4823" actId="47"/>
        <pc:sldMkLst>
          <pc:docMk/>
          <pc:sldMk cId="1844981147" sldId="672"/>
        </pc:sldMkLst>
      </pc:sldChg>
      <pc:sldChg chg="addSp modSp add mod modNotesTx">
        <pc:chgData name="Allysse Marshall" userId="57e398e5-184c-4770-be21-ac1ff17f306d" providerId="ADAL" clId="{26ADCF3A-1EEC-408F-B493-E4E6E00D2446}" dt="2025-02-27T17:14:34.986" v="42330" actId="113"/>
        <pc:sldMkLst>
          <pc:docMk/>
          <pc:sldMk cId="163720840" sldId="673"/>
        </pc:sldMkLst>
      </pc:sldChg>
      <pc:sldChg chg="addSp delSp modSp add mod delAnim modAnim modNotesTx">
        <pc:chgData name="Allysse Marshall" userId="57e398e5-184c-4770-be21-ac1ff17f306d" providerId="ADAL" clId="{26ADCF3A-1EEC-408F-B493-E4E6E00D2446}" dt="2025-03-03T15:46:17.219" v="58386" actId="20577"/>
        <pc:sldMkLst>
          <pc:docMk/>
          <pc:sldMk cId="2030130245" sldId="674"/>
        </pc:sldMkLst>
      </pc:sldChg>
      <pc:sldChg chg="addSp delSp new del mod">
        <pc:chgData name="Allysse Marshall" userId="57e398e5-184c-4770-be21-ac1ff17f306d" providerId="ADAL" clId="{26ADCF3A-1EEC-408F-B493-E4E6E00D2446}" dt="2025-02-06T12:21:13.469" v="2443" actId="47"/>
        <pc:sldMkLst>
          <pc:docMk/>
          <pc:sldMk cId="2245021792" sldId="675"/>
        </pc:sldMkLst>
      </pc:sldChg>
      <pc:sldChg chg="addSp delSp modSp add mod ord modNotesTx">
        <pc:chgData name="Allysse Marshall" userId="57e398e5-184c-4770-be21-ac1ff17f306d" providerId="ADAL" clId="{26ADCF3A-1EEC-408F-B493-E4E6E00D2446}" dt="2025-02-28T13:08:48.976" v="54996" actId="20577"/>
        <pc:sldMkLst>
          <pc:docMk/>
          <pc:sldMk cId="3542101980" sldId="676"/>
        </pc:sldMkLst>
      </pc:sldChg>
      <pc:sldChg chg="addSp delSp modSp add mod addCm delCm modNotesTx">
        <pc:chgData name="Allysse Marshall" userId="57e398e5-184c-4770-be21-ac1ff17f306d" providerId="ADAL" clId="{26ADCF3A-1EEC-408F-B493-E4E6E00D2446}" dt="2025-03-03T15:50:31.075" v="58390" actId="20577"/>
        <pc:sldMkLst>
          <pc:docMk/>
          <pc:sldMk cId="2603632724" sldId="677"/>
        </pc:sldMkLst>
      </pc:sldChg>
      <pc:sldChg chg="addSp delSp modSp add mod modAnim modNotesTx">
        <pc:chgData name="Allysse Marshall" userId="57e398e5-184c-4770-be21-ac1ff17f306d" providerId="ADAL" clId="{26ADCF3A-1EEC-408F-B493-E4E6E00D2446}" dt="2025-03-03T15:47:52.268" v="58387" actId="20577"/>
        <pc:sldMkLst>
          <pc:docMk/>
          <pc:sldMk cId="392536112" sldId="678"/>
        </pc:sldMkLst>
      </pc:sldChg>
      <pc:sldChg chg="modSp add del mod">
        <pc:chgData name="Allysse Marshall" userId="57e398e5-184c-4770-be21-ac1ff17f306d" providerId="ADAL" clId="{26ADCF3A-1EEC-408F-B493-E4E6E00D2446}" dt="2025-02-06T14:23:51.608" v="4116" actId="47"/>
        <pc:sldMkLst>
          <pc:docMk/>
          <pc:sldMk cId="2281875367" sldId="679"/>
        </pc:sldMkLst>
      </pc:sldChg>
      <pc:sldChg chg="addSp delSp modSp add del mod">
        <pc:chgData name="Allysse Marshall" userId="57e398e5-184c-4770-be21-ac1ff17f306d" providerId="ADAL" clId="{26ADCF3A-1EEC-408F-B493-E4E6E00D2446}" dt="2025-02-06T13:47:43.087" v="2807" actId="47"/>
        <pc:sldMkLst>
          <pc:docMk/>
          <pc:sldMk cId="3104906684" sldId="679"/>
        </pc:sldMkLst>
      </pc:sldChg>
      <pc:sldChg chg="addSp delSp modSp add del mod delAnim modAnim">
        <pc:chgData name="Allysse Marshall" userId="57e398e5-184c-4770-be21-ac1ff17f306d" providerId="ADAL" clId="{26ADCF3A-1EEC-408F-B493-E4E6E00D2446}" dt="2025-02-06T13:45:31.125" v="2792" actId="47"/>
        <pc:sldMkLst>
          <pc:docMk/>
          <pc:sldMk cId="3609156809" sldId="679"/>
        </pc:sldMkLst>
      </pc:sldChg>
      <pc:sldChg chg="addSp delSp modSp new mod addCm delCm modNotesTx">
        <pc:chgData name="Allysse Marshall" userId="57e398e5-184c-4770-be21-ac1ff17f306d" providerId="ADAL" clId="{26ADCF3A-1EEC-408F-B493-E4E6E00D2446}" dt="2025-03-03T16:06:46.560" v="58414" actId="6549"/>
        <pc:sldMkLst>
          <pc:docMk/>
          <pc:sldMk cId="815176389" sldId="680"/>
        </pc:sldMkLst>
      </pc:sldChg>
      <pc:sldChg chg="addSp delSp modSp new del mod addAnim modAnim addCm delCm modNotesTx">
        <pc:chgData name="Allysse Marshall" userId="57e398e5-184c-4770-be21-ac1ff17f306d" providerId="ADAL" clId="{26ADCF3A-1EEC-408F-B493-E4E6E00D2446}" dt="2025-02-28T12:47:40.089" v="52626" actId="47"/>
        <pc:sldMkLst>
          <pc:docMk/>
          <pc:sldMk cId="3710850961" sldId="681"/>
        </pc:sldMkLst>
      </pc:sldChg>
      <pc:sldChg chg="addSp delSp modSp new mod ord modNotesTx">
        <pc:chgData name="Allysse Marshall" userId="57e398e5-184c-4770-be21-ac1ff17f306d" providerId="ADAL" clId="{26ADCF3A-1EEC-408F-B493-E4E6E00D2446}" dt="2025-03-03T15:20:06.643" v="58146" actId="5793"/>
        <pc:sldMkLst>
          <pc:docMk/>
          <pc:sldMk cId="2102346768" sldId="682"/>
        </pc:sldMkLst>
      </pc:sldChg>
      <pc:sldChg chg="addSp modSp add mod ord modAnim addCm delCm modNotesTx">
        <pc:chgData name="Allysse Marshall" userId="57e398e5-184c-4770-be21-ac1ff17f306d" providerId="ADAL" clId="{26ADCF3A-1EEC-408F-B493-E4E6E00D2446}" dt="2025-02-28T13:05:29.626" v="54959"/>
        <pc:sldMkLst>
          <pc:docMk/>
          <pc:sldMk cId="2192698760" sldId="683"/>
        </pc:sldMkLst>
      </pc:sldChg>
      <pc:sldChg chg="addSp delSp modSp add mod ord modShow modNotesTx">
        <pc:chgData name="Allysse Marshall" userId="57e398e5-184c-4770-be21-ac1ff17f306d" providerId="ADAL" clId="{26ADCF3A-1EEC-408F-B493-E4E6E00D2446}" dt="2025-03-03T15:20:22.652" v="58147"/>
        <pc:sldMkLst>
          <pc:docMk/>
          <pc:sldMk cId="932517667" sldId="684"/>
        </pc:sldMkLst>
      </pc:sldChg>
      <pc:sldChg chg="addSp modSp new del mod addCm">
        <pc:chgData name="Allysse Marshall" userId="57e398e5-184c-4770-be21-ac1ff17f306d" providerId="ADAL" clId="{26ADCF3A-1EEC-408F-B493-E4E6E00D2446}" dt="2025-02-28T10:18:59.749" v="48788" actId="2696"/>
        <pc:sldMkLst>
          <pc:docMk/>
          <pc:sldMk cId="2435239957" sldId="685"/>
        </pc:sldMkLst>
      </pc:sldChg>
      <pc:sldChg chg="addSp delSp modSp new del mod ord modNotesTx">
        <pc:chgData name="Allysse Marshall" userId="57e398e5-184c-4770-be21-ac1ff17f306d" providerId="ADAL" clId="{26ADCF3A-1EEC-408F-B493-E4E6E00D2446}" dt="2025-02-28T10:23:01.491" v="48798" actId="47"/>
        <pc:sldMkLst>
          <pc:docMk/>
          <pc:sldMk cId="2064745318" sldId="686"/>
        </pc:sldMkLst>
      </pc:sldChg>
      <pc:sldChg chg="modSp new del mod">
        <pc:chgData name="Allysse Marshall" userId="57e398e5-184c-4770-be21-ac1ff17f306d" providerId="ADAL" clId="{26ADCF3A-1EEC-408F-B493-E4E6E00D2446}" dt="2025-02-13T09:51:58.751" v="12274" actId="47"/>
        <pc:sldMkLst>
          <pc:docMk/>
          <pc:sldMk cId="2312310640" sldId="687"/>
        </pc:sldMkLst>
      </pc:sldChg>
      <pc:sldChg chg="modSp new del mod">
        <pc:chgData name="Allysse Marshall" userId="57e398e5-184c-4770-be21-ac1ff17f306d" providerId="ADAL" clId="{26ADCF3A-1EEC-408F-B493-E4E6E00D2446}" dt="2025-02-24T18:34:28.058" v="15555" actId="47"/>
        <pc:sldMkLst>
          <pc:docMk/>
          <pc:sldMk cId="2474636798" sldId="687"/>
        </pc:sldMkLst>
      </pc:sldChg>
      <pc:sldChg chg="addSp delSp modSp new del mod">
        <pc:chgData name="Allysse Marshall" userId="57e398e5-184c-4770-be21-ac1ff17f306d" providerId="ADAL" clId="{26ADCF3A-1EEC-408F-B493-E4E6E00D2446}" dt="2025-02-12T13:55:26.457" v="11931" actId="47"/>
        <pc:sldMkLst>
          <pc:docMk/>
          <pc:sldMk cId="3821600056" sldId="687"/>
        </pc:sldMkLst>
      </pc:sldChg>
      <pc:sldChg chg="addSp delSp modSp new del mod ord modNotesTx">
        <pc:chgData name="Allysse Marshall" userId="57e398e5-184c-4770-be21-ac1ff17f306d" providerId="ADAL" clId="{26ADCF3A-1EEC-408F-B493-E4E6E00D2446}" dt="2025-03-03T09:26:59.132" v="58000" actId="47"/>
        <pc:sldMkLst>
          <pc:docMk/>
          <pc:sldMk cId="463077109" sldId="688"/>
        </pc:sldMkLst>
      </pc:sldChg>
      <pc:sldChg chg="addSp delSp modSp new add del mod modNotesTx">
        <pc:chgData name="Allysse Marshall" userId="57e398e5-184c-4770-be21-ac1ff17f306d" providerId="ADAL" clId="{26ADCF3A-1EEC-408F-B493-E4E6E00D2446}" dt="2025-02-28T09:55:21.653" v="48669" actId="47"/>
        <pc:sldMkLst>
          <pc:docMk/>
          <pc:sldMk cId="3804361737" sldId="689"/>
        </pc:sldMkLst>
      </pc:sldChg>
      <pc:sldChg chg="addSp delSp modSp add mod modNotesTx">
        <pc:chgData name="Allysse Marshall" userId="57e398e5-184c-4770-be21-ac1ff17f306d" providerId="ADAL" clId="{26ADCF3A-1EEC-408F-B493-E4E6E00D2446}" dt="2025-03-04T09:34:40.205" v="58649" actId="20577"/>
        <pc:sldMkLst>
          <pc:docMk/>
          <pc:sldMk cId="1140520412" sldId="690"/>
        </pc:sldMkLst>
      </pc:sldChg>
      <pc:sldChg chg="addSp delSp modSp new mod modAnim modNotesTx">
        <pc:chgData name="Allysse Marshall" userId="57e398e5-184c-4770-be21-ac1ff17f306d" providerId="ADAL" clId="{26ADCF3A-1EEC-408F-B493-E4E6E00D2446}" dt="2025-02-28T09:29:11.268" v="48384" actId="20577"/>
        <pc:sldMkLst>
          <pc:docMk/>
          <pc:sldMk cId="2107954282" sldId="691"/>
        </pc:sldMkLst>
      </pc:sldChg>
      <pc:sldChg chg="addSp delSp modSp add mod modNotesTx">
        <pc:chgData name="Allysse Marshall" userId="57e398e5-184c-4770-be21-ac1ff17f306d" providerId="ADAL" clId="{26ADCF3A-1EEC-408F-B493-E4E6E00D2446}" dt="2025-03-03T15:20:38.086" v="58148"/>
        <pc:sldMkLst>
          <pc:docMk/>
          <pc:sldMk cId="4018383863" sldId="692"/>
        </pc:sldMkLst>
      </pc:sldChg>
      <pc:sldChg chg="modSp add del mod">
        <pc:chgData name="Allysse Marshall" userId="57e398e5-184c-4770-be21-ac1ff17f306d" providerId="ADAL" clId="{26ADCF3A-1EEC-408F-B493-E4E6E00D2446}" dt="2025-02-28T12:58:27.077" v="53906" actId="47"/>
        <pc:sldMkLst>
          <pc:docMk/>
          <pc:sldMk cId="2767945922" sldId="693"/>
        </pc:sldMkLst>
      </pc:sldChg>
      <pc:sldChg chg="addSp delSp modSp add mod ord modAnim delCm modNotesTx">
        <pc:chgData name="Allysse Marshall" userId="57e398e5-184c-4770-be21-ac1ff17f306d" providerId="ADAL" clId="{26ADCF3A-1EEC-408F-B493-E4E6E00D2446}" dt="2025-03-04T09:02:04.186" v="58538" actId="20577"/>
        <pc:sldMkLst>
          <pc:docMk/>
          <pc:sldMk cId="3896396912" sldId="694"/>
        </pc:sldMkLst>
      </pc:sldChg>
    </pc:docChg>
  </pc:docChgLst>
  <pc:docChgLst>
    <pc:chgData name="Allysse Marshall" userId="57e398e5-184c-4770-be21-ac1ff17f306d" providerId="ADAL" clId="{E6CAA92E-89C2-4223-9E9F-610AFD29C18A}"/>
    <pc:docChg chg="undo custSel addSld delSld modSld sldOrd">
      <pc:chgData name="Allysse Marshall" userId="57e398e5-184c-4770-be21-ac1ff17f306d" providerId="ADAL" clId="{E6CAA92E-89C2-4223-9E9F-610AFD29C18A}" dt="2025-06-14T07:12:51.693" v="19837" actId="1076"/>
      <pc:docMkLst>
        <pc:docMk/>
      </pc:docMkLst>
      <pc:sldChg chg="addSp delSp modSp mod ord modNotesTx">
        <pc:chgData name="Allysse Marshall" userId="57e398e5-184c-4770-be21-ac1ff17f306d" providerId="ADAL" clId="{E6CAA92E-89C2-4223-9E9F-610AFD29C18A}" dt="2025-06-14T06:41:36.641" v="19497" actId="1076"/>
        <pc:sldMkLst>
          <pc:docMk/>
          <pc:sldMk cId="3862657441" sldId="332"/>
        </pc:sldMkLst>
      </pc:sldChg>
      <pc:sldChg chg="addSp delSp modSp mod modNotesTx">
        <pc:chgData name="Allysse Marshall" userId="57e398e5-184c-4770-be21-ac1ff17f306d" providerId="ADAL" clId="{E6CAA92E-89C2-4223-9E9F-610AFD29C18A}" dt="2025-06-14T06:41:25.423" v="19494" actId="1076"/>
        <pc:sldMkLst>
          <pc:docMk/>
          <pc:sldMk cId="3743010638" sldId="343"/>
        </pc:sldMkLst>
      </pc:sldChg>
      <pc:sldChg chg="ord">
        <pc:chgData name="Allysse Marshall" userId="57e398e5-184c-4770-be21-ac1ff17f306d" providerId="ADAL" clId="{E6CAA92E-89C2-4223-9E9F-610AFD29C18A}" dt="2025-06-03T08:59:19.125" v="11587"/>
        <pc:sldMkLst>
          <pc:docMk/>
          <pc:sldMk cId="3893403321" sldId="662"/>
        </pc:sldMkLst>
      </pc:sldChg>
      <pc:sldChg chg="del">
        <pc:chgData name="Allysse Marshall" userId="57e398e5-184c-4770-be21-ac1ff17f306d" providerId="ADAL" clId="{E6CAA92E-89C2-4223-9E9F-610AFD29C18A}" dt="2025-04-25T15:02:52.888" v="419" actId="47"/>
        <pc:sldMkLst>
          <pc:docMk/>
          <pc:sldMk cId="1622215862" sldId="664"/>
        </pc:sldMkLst>
      </pc:sldChg>
      <pc:sldChg chg="del">
        <pc:chgData name="Allysse Marshall" userId="57e398e5-184c-4770-be21-ac1ff17f306d" providerId="ADAL" clId="{E6CAA92E-89C2-4223-9E9F-610AFD29C18A}" dt="2025-04-25T15:02:41.460" v="411" actId="47"/>
        <pc:sldMkLst>
          <pc:docMk/>
          <pc:sldMk cId="2372368147" sldId="665"/>
        </pc:sldMkLst>
      </pc:sldChg>
      <pc:sldChg chg="del">
        <pc:chgData name="Allysse Marshall" userId="57e398e5-184c-4770-be21-ac1ff17f306d" providerId="ADAL" clId="{E6CAA92E-89C2-4223-9E9F-610AFD29C18A}" dt="2025-04-25T15:02:36.790" v="406" actId="47"/>
        <pc:sldMkLst>
          <pc:docMk/>
          <pc:sldMk cId="100153402" sldId="666"/>
        </pc:sldMkLst>
      </pc:sldChg>
      <pc:sldChg chg="del">
        <pc:chgData name="Allysse Marshall" userId="57e398e5-184c-4770-be21-ac1ff17f306d" providerId="ADAL" clId="{E6CAA92E-89C2-4223-9E9F-610AFD29C18A}" dt="2025-04-25T15:02:38.896" v="408" actId="47"/>
        <pc:sldMkLst>
          <pc:docMk/>
          <pc:sldMk cId="4056020574" sldId="668"/>
        </pc:sldMkLst>
      </pc:sldChg>
      <pc:sldChg chg="del">
        <pc:chgData name="Allysse Marshall" userId="57e398e5-184c-4770-be21-ac1ff17f306d" providerId="ADAL" clId="{E6CAA92E-89C2-4223-9E9F-610AFD29C18A}" dt="2025-04-25T15:04:33.753" v="584" actId="47"/>
        <pc:sldMkLst>
          <pc:docMk/>
          <pc:sldMk cId="111457898" sldId="671"/>
        </pc:sldMkLst>
      </pc:sldChg>
      <pc:sldChg chg="del">
        <pc:chgData name="Allysse Marshall" userId="57e398e5-184c-4770-be21-ac1ff17f306d" providerId="ADAL" clId="{E6CAA92E-89C2-4223-9E9F-610AFD29C18A}" dt="2025-04-25T15:02:35.551" v="405" actId="47"/>
        <pc:sldMkLst>
          <pc:docMk/>
          <pc:sldMk cId="1249862082" sldId="672"/>
        </pc:sldMkLst>
      </pc:sldChg>
      <pc:sldChg chg="del">
        <pc:chgData name="Allysse Marshall" userId="57e398e5-184c-4770-be21-ac1ff17f306d" providerId="ADAL" clId="{E6CAA92E-89C2-4223-9E9F-610AFD29C18A}" dt="2025-04-25T15:02:48.941" v="418" actId="47"/>
        <pc:sldMkLst>
          <pc:docMk/>
          <pc:sldMk cId="4012997482" sldId="673"/>
        </pc:sldMkLst>
      </pc:sldChg>
      <pc:sldChg chg="addSp delSp modSp mod modNotesTx">
        <pc:chgData name="Allysse Marshall" userId="57e398e5-184c-4770-be21-ac1ff17f306d" providerId="ADAL" clId="{E6CAA92E-89C2-4223-9E9F-610AFD29C18A}" dt="2025-06-03T06:05:37.573" v="7236" actId="20577"/>
        <pc:sldMkLst>
          <pc:docMk/>
          <pc:sldMk cId="2474892857" sldId="674"/>
        </pc:sldMkLst>
      </pc:sldChg>
      <pc:sldChg chg="del ord">
        <pc:chgData name="Allysse Marshall" userId="57e398e5-184c-4770-be21-ac1ff17f306d" providerId="ADAL" clId="{E6CAA92E-89C2-4223-9E9F-610AFD29C18A}" dt="2025-04-25T15:04:34.816" v="585" actId="47"/>
        <pc:sldMkLst>
          <pc:docMk/>
          <pc:sldMk cId="602957316" sldId="675"/>
        </pc:sldMkLst>
      </pc:sldChg>
      <pc:sldChg chg="addSp delSp modSp add mod modAnim modNotesTx">
        <pc:chgData name="Allysse Marshall" userId="57e398e5-184c-4770-be21-ac1ff17f306d" providerId="ADAL" clId="{E6CAA92E-89C2-4223-9E9F-610AFD29C18A}" dt="2025-06-03T07:24:46.527" v="9891" actId="20577"/>
        <pc:sldMkLst>
          <pc:docMk/>
          <pc:sldMk cId="2141992750" sldId="675"/>
        </pc:sldMkLst>
      </pc:sldChg>
      <pc:sldChg chg="modSp add del mod ord">
        <pc:chgData name="Allysse Marshall" userId="57e398e5-184c-4770-be21-ac1ff17f306d" providerId="ADAL" clId="{E6CAA92E-89C2-4223-9E9F-610AFD29C18A}" dt="2025-06-03T08:27:00.440" v="10988" actId="47"/>
        <pc:sldMkLst>
          <pc:docMk/>
          <pc:sldMk cId="2060663935" sldId="676"/>
        </pc:sldMkLst>
      </pc:sldChg>
      <pc:sldChg chg="del">
        <pc:chgData name="Allysse Marshall" userId="57e398e5-184c-4770-be21-ac1ff17f306d" providerId="ADAL" clId="{E6CAA92E-89C2-4223-9E9F-610AFD29C18A}" dt="2025-04-25T15:02:38.120" v="407" actId="47"/>
        <pc:sldMkLst>
          <pc:docMk/>
          <pc:sldMk cId="3629334569" sldId="676"/>
        </pc:sldMkLst>
      </pc:sldChg>
      <pc:sldChg chg="addSp delSp modSp add mod ord addAnim delAnim modAnim modNotesTx">
        <pc:chgData name="Allysse Marshall" userId="57e398e5-184c-4770-be21-ac1ff17f306d" providerId="ADAL" clId="{E6CAA92E-89C2-4223-9E9F-610AFD29C18A}" dt="2025-06-10T07:02:33.455" v="19253" actId="20577"/>
        <pc:sldMkLst>
          <pc:docMk/>
          <pc:sldMk cId="920754268" sldId="677"/>
        </pc:sldMkLst>
      </pc:sldChg>
      <pc:sldChg chg="del">
        <pc:chgData name="Allysse Marshall" userId="57e398e5-184c-4770-be21-ac1ff17f306d" providerId="ADAL" clId="{E6CAA92E-89C2-4223-9E9F-610AFD29C18A}" dt="2025-04-25T15:02:31.062" v="404" actId="47"/>
        <pc:sldMkLst>
          <pc:docMk/>
          <pc:sldMk cId="2903022016" sldId="677"/>
        </pc:sldMkLst>
      </pc:sldChg>
      <pc:sldChg chg="addSp modSp add mod">
        <pc:chgData name="Allysse Marshall" userId="57e398e5-184c-4770-be21-ac1ff17f306d" providerId="ADAL" clId="{E6CAA92E-89C2-4223-9E9F-610AFD29C18A}" dt="2025-06-10T06:54:17.447" v="18185" actId="1076"/>
        <pc:sldMkLst>
          <pc:docMk/>
          <pc:sldMk cId="3200355469" sldId="678"/>
        </pc:sldMkLst>
      </pc:sldChg>
      <pc:sldChg chg="modSp add del mod">
        <pc:chgData name="Allysse Marshall" userId="57e398e5-184c-4770-be21-ac1ff17f306d" providerId="ADAL" clId="{E6CAA92E-89C2-4223-9E9F-610AFD29C18A}" dt="2025-06-07T16:39:57.354" v="17664" actId="47"/>
        <pc:sldMkLst>
          <pc:docMk/>
          <pc:sldMk cId="1132684745" sldId="679"/>
        </pc:sldMkLst>
      </pc:sldChg>
      <pc:sldChg chg="del">
        <pc:chgData name="Allysse Marshall" userId="57e398e5-184c-4770-be21-ac1ff17f306d" providerId="ADAL" clId="{E6CAA92E-89C2-4223-9E9F-610AFD29C18A}" dt="2025-04-25T15:02:45.899" v="417" actId="47"/>
        <pc:sldMkLst>
          <pc:docMk/>
          <pc:sldMk cId="1497808825" sldId="679"/>
        </pc:sldMkLst>
      </pc:sldChg>
      <pc:sldChg chg="modSp add mod modShow">
        <pc:chgData name="Allysse Marshall" userId="57e398e5-184c-4770-be21-ac1ff17f306d" providerId="ADAL" clId="{E6CAA92E-89C2-4223-9E9F-610AFD29C18A}" dt="2025-06-10T11:48:22.504" v="19374" actId="729"/>
        <pc:sldMkLst>
          <pc:docMk/>
          <pc:sldMk cId="2592671666" sldId="680"/>
        </pc:sldMkLst>
      </pc:sldChg>
      <pc:sldChg chg="modSp add del mod ord">
        <pc:chgData name="Allysse Marshall" userId="57e398e5-184c-4770-be21-ac1ff17f306d" providerId="ADAL" clId="{E6CAA92E-89C2-4223-9E9F-610AFD29C18A}" dt="2025-06-07T16:40:06.583" v="17665" actId="47"/>
        <pc:sldMkLst>
          <pc:docMk/>
          <pc:sldMk cId="699616697" sldId="681"/>
        </pc:sldMkLst>
      </pc:sldChg>
      <pc:sldChg chg="del">
        <pc:chgData name="Allysse Marshall" userId="57e398e5-184c-4770-be21-ac1ff17f306d" providerId="ADAL" clId="{E6CAA92E-89C2-4223-9E9F-610AFD29C18A}" dt="2025-04-25T15:02:45.133" v="416" actId="47"/>
        <pc:sldMkLst>
          <pc:docMk/>
          <pc:sldMk cId="1554517086" sldId="681"/>
        </pc:sldMkLst>
      </pc:sldChg>
      <pc:sldChg chg="new del">
        <pc:chgData name="Allysse Marshall" userId="57e398e5-184c-4770-be21-ac1ff17f306d" providerId="ADAL" clId="{E6CAA92E-89C2-4223-9E9F-610AFD29C18A}" dt="2025-05-21T10:57:04.346" v="1533" actId="47"/>
        <pc:sldMkLst>
          <pc:docMk/>
          <pc:sldMk cId="1731829700" sldId="682"/>
        </pc:sldMkLst>
      </pc:sldChg>
      <pc:sldChg chg="del">
        <pc:chgData name="Allysse Marshall" userId="57e398e5-184c-4770-be21-ac1ff17f306d" providerId="ADAL" clId="{E6CAA92E-89C2-4223-9E9F-610AFD29C18A}" dt="2025-04-25T15:02:44.434" v="415" actId="47"/>
        <pc:sldMkLst>
          <pc:docMk/>
          <pc:sldMk cId="3727083396" sldId="682"/>
        </pc:sldMkLst>
      </pc:sldChg>
      <pc:sldChg chg="del">
        <pc:chgData name="Allysse Marshall" userId="57e398e5-184c-4770-be21-ac1ff17f306d" providerId="ADAL" clId="{E6CAA92E-89C2-4223-9E9F-610AFD29C18A}" dt="2025-04-25T15:02:42.651" v="413" actId="47"/>
        <pc:sldMkLst>
          <pc:docMk/>
          <pc:sldMk cId="1733223495" sldId="683"/>
        </pc:sldMkLst>
      </pc:sldChg>
      <pc:sldChg chg="del">
        <pc:chgData name="Allysse Marshall" userId="57e398e5-184c-4770-be21-ac1ff17f306d" providerId="ADAL" clId="{E6CAA92E-89C2-4223-9E9F-610AFD29C18A}" dt="2025-04-25T15:02:40.530" v="410" actId="47"/>
        <pc:sldMkLst>
          <pc:docMk/>
          <pc:sldMk cId="641184198" sldId="685"/>
        </pc:sldMkLst>
      </pc:sldChg>
      <pc:sldChg chg="del">
        <pc:chgData name="Allysse Marshall" userId="57e398e5-184c-4770-be21-ac1ff17f306d" providerId="ADAL" clId="{E6CAA92E-89C2-4223-9E9F-610AFD29C18A}" dt="2025-04-25T15:02:43.318" v="414" actId="47"/>
        <pc:sldMkLst>
          <pc:docMk/>
          <pc:sldMk cId="3339196729" sldId="686"/>
        </pc:sldMkLst>
      </pc:sldChg>
      <pc:sldChg chg="del">
        <pc:chgData name="Allysse Marshall" userId="57e398e5-184c-4770-be21-ac1ff17f306d" providerId="ADAL" clId="{E6CAA92E-89C2-4223-9E9F-610AFD29C18A}" dt="2025-04-25T15:02:42.059" v="412" actId="47"/>
        <pc:sldMkLst>
          <pc:docMk/>
          <pc:sldMk cId="4167127009" sldId="687"/>
        </pc:sldMkLst>
      </pc:sldChg>
      <pc:sldChg chg="del">
        <pc:chgData name="Allysse Marshall" userId="57e398e5-184c-4770-be21-ac1ff17f306d" providerId="ADAL" clId="{E6CAA92E-89C2-4223-9E9F-610AFD29C18A}" dt="2025-04-25T15:02:39.426" v="409" actId="47"/>
        <pc:sldMkLst>
          <pc:docMk/>
          <pc:sldMk cId="1917804323" sldId="688"/>
        </pc:sldMkLst>
      </pc:sldChg>
      <pc:sldChg chg="addSp delSp modSp add del mod setBg">
        <pc:chgData name="Allysse Marshall" userId="57e398e5-184c-4770-be21-ac1ff17f306d" providerId="ADAL" clId="{E6CAA92E-89C2-4223-9E9F-610AFD29C18A}" dt="2025-06-02T15:46:06.130" v="2738" actId="47"/>
        <pc:sldMkLst>
          <pc:docMk/>
          <pc:sldMk cId="3982203918" sldId="840"/>
        </pc:sldMkLst>
      </pc:sldChg>
      <pc:sldChg chg="add del setBg">
        <pc:chgData name="Allysse Marshall" userId="57e398e5-184c-4770-be21-ac1ff17f306d" providerId="ADAL" clId="{E6CAA92E-89C2-4223-9E9F-610AFD29C18A}" dt="2025-05-27T05:36:23.536" v="1557"/>
        <pc:sldMkLst>
          <pc:docMk/>
          <pc:sldMk cId="615560842" sldId="841"/>
        </pc:sldMkLst>
      </pc:sldChg>
      <pc:sldChg chg="add del setBg">
        <pc:chgData name="Allysse Marshall" userId="57e398e5-184c-4770-be21-ac1ff17f306d" providerId="ADAL" clId="{E6CAA92E-89C2-4223-9E9F-610AFD29C18A}" dt="2025-05-27T05:36:19.615" v="1554"/>
        <pc:sldMkLst>
          <pc:docMk/>
          <pc:sldMk cId="1027062322" sldId="841"/>
        </pc:sldMkLst>
      </pc:sldChg>
      <pc:sldChg chg="add del setBg">
        <pc:chgData name="Allysse Marshall" userId="57e398e5-184c-4770-be21-ac1ff17f306d" providerId="ADAL" clId="{E6CAA92E-89C2-4223-9E9F-610AFD29C18A}" dt="2025-05-21T10:59:47.321" v="1550" actId="47"/>
        <pc:sldMkLst>
          <pc:docMk/>
          <pc:sldMk cId="2347299066" sldId="841"/>
        </pc:sldMkLst>
      </pc:sldChg>
      <pc:sldChg chg="addSp delSp modSp add del mod">
        <pc:chgData name="Allysse Marshall" userId="57e398e5-184c-4770-be21-ac1ff17f306d" providerId="ADAL" clId="{E6CAA92E-89C2-4223-9E9F-610AFD29C18A}" dt="2025-05-27T05:49:28.394" v="2005" actId="47"/>
        <pc:sldMkLst>
          <pc:docMk/>
          <pc:sldMk cId="4106371430" sldId="841"/>
        </pc:sldMkLst>
      </pc:sldChg>
      <pc:sldChg chg="modSp add del mod">
        <pc:chgData name="Allysse Marshall" userId="57e398e5-184c-4770-be21-ac1ff17f306d" providerId="ADAL" clId="{E6CAA92E-89C2-4223-9E9F-610AFD29C18A}" dt="2025-05-27T05:51:24.617" v="2063" actId="47"/>
        <pc:sldMkLst>
          <pc:docMk/>
          <pc:sldMk cId="2009218256" sldId="842"/>
        </pc:sldMkLst>
      </pc:sldChg>
      <pc:sldChg chg="modSp add del mod">
        <pc:chgData name="Allysse Marshall" userId="57e398e5-184c-4770-be21-ac1ff17f306d" providerId="ADAL" clId="{E6CAA92E-89C2-4223-9E9F-610AFD29C18A}" dt="2025-05-27T05:51:30.103" v="2067" actId="47"/>
        <pc:sldMkLst>
          <pc:docMk/>
          <pc:sldMk cId="2492088520" sldId="843"/>
        </pc:sldMkLst>
      </pc:sldChg>
      <pc:sldChg chg="addSp delSp modSp add del mod">
        <pc:chgData name="Allysse Marshall" userId="57e398e5-184c-4770-be21-ac1ff17f306d" providerId="ADAL" clId="{E6CAA92E-89C2-4223-9E9F-610AFD29C18A}" dt="2025-05-27T05:53:58.771" v="2146" actId="47"/>
        <pc:sldMkLst>
          <pc:docMk/>
          <pc:sldMk cId="1321784649" sldId="844"/>
        </pc:sldMkLst>
      </pc:sldChg>
      <pc:sldChg chg="add del setBg">
        <pc:chgData name="Allysse Marshall" userId="57e398e5-184c-4770-be21-ac1ff17f306d" providerId="ADAL" clId="{E6CAA92E-89C2-4223-9E9F-610AFD29C18A}" dt="2025-05-27T05:46:48.472" v="1959"/>
        <pc:sldMkLst>
          <pc:docMk/>
          <pc:sldMk cId="579663899" sldId="845"/>
        </pc:sldMkLst>
      </pc:sldChg>
      <pc:sldChg chg="addSp delSp modSp add del mod">
        <pc:chgData name="Allysse Marshall" userId="57e398e5-184c-4770-be21-ac1ff17f306d" providerId="ADAL" clId="{E6CAA92E-89C2-4223-9E9F-610AFD29C18A}" dt="2025-06-02T15:46:06.544" v="2739" actId="47"/>
        <pc:sldMkLst>
          <pc:docMk/>
          <pc:sldMk cId="2497571807" sldId="845"/>
        </pc:sldMkLst>
      </pc:sldChg>
      <pc:sldChg chg="add del setBg">
        <pc:chgData name="Allysse Marshall" userId="57e398e5-184c-4770-be21-ac1ff17f306d" providerId="ADAL" clId="{E6CAA92E-89C2-4223-9E9F-610AFD29C18A}" dt="2025-05-27T05:49:32.849" v="2007"/>
        <pc:sldMkLst>
          <pc:docMk/>
          <pc:sldMk cId="1925857879" sldId="846"/>
        </pc:sldMkLst>
      </pc:sldChg>
      <pc:sldChg chg="addSp delSp modSp add del mod">
        <pc:chgData name="Allysse Marshall" userId="57e398e5-184c-4770-be21-ac1ff17f306d" providerId="ADAL" clId="{E6CAA92E-89C2-4223-9E9F-610AFD29C18A}" dt="2025-06-02T15:46:06.986" v="2740" actId="47"/>
        <pc:sldMkLst>
          <pc:docMk/>
          <pc:sldMk cId="2018890209" sldId="846"/>
        </pc:sldMkLst>
      </pc:sldChg>
      <pc:sldChg chg="addSp delSp modSp add del mod">
        <pc:chgData name="Allysse Marshall" userId="57e398e5-184c-4770-be21-ac1ff17f306d" providerId="ADAL" clId="{E6CAA92E-89C2-4223-9E9F-610AFD29C18A}" dt="2025-06-02T15:46:07.433" v="2741" actId="47"/>
        <pc:sldMkLst>
          <pc:docMk/>
          <pc:sldMk cId="499931014" sldId="847"/>
        </pc:sldMkLst>
      </pc:sldChg>
      <pc:sldChg chg="add del setBg">
        <pc:chgData name="Allysse Marshall" userId="57e398e5-184c-4770-be21-ac1ff17f306d" providerId="ADAL" clId="{E6CAA92E-89C2-4223-9E9F-610AFD29C18A}" dt="2025-05-27T05:51:29.153" v="2065"/>
        <pc:sldMkLst>
          <pc:docMk/>
          <pc:sldMk cId="3874025666" sldId="847"/>
        </pc:sldMkLst>
      </pc:sldChg>
      <pc:sldChg chg="addSp delSp modSp add del mod">
        <pc:chgData name="Allysse Marshall" userId="57e398e5-184c-4770-be21-ac1ff17f306d" providerId="ADAL" clId="{E6CAA92E-89C2-4223-9E9F-610AFD29C18A}" dt="2025-06-02T15:46:07.947" v="2742" actId="47"/>
        <pc:sldMkLst>
          <pc:docMk/>
          <pc:sldMk cId="3011128951" sldId="848"/>
        </pc:sldMkLst>
      </pc:sldChg>
      <pc:sldChg chg="add del setBg">
        <pc:chgData name="Allysse Marshall" userId="57e398e5-184c-4770-be21-ac1ff17f306d" providerId="ADAL" clId="{E6CAA92E-89C2-4223-9E9F-610AFD29C18A}" dt="2025-05-27T05:53:57.815" v="2144"/>
        <pc:sldMkLst>
          <pc:docMk/>
          <pc:sldMk cId="3911883193" sldId="848"/>
        </pc:sldMkLst>
      </pc:sldChg>
      <pc:sldChg chg="addSp delSp modSp add mod modAnim modNotesTx">
        <pc:chgData name="Allysse Marshall" userId="57e398e5-184c-4770-be21-ac1ff17f306d" providerId="ADAL" clId="{E6CAA92E-89C2-4223-9E9F-610AFD29C18A}" dt="2025-06-03T07:48:00.783" v="10882" actId="20577"/>
        <pc:sldMkLst>
          <pc:docMk/>
          <pc:sldMk cId="3698165321" sldId="849"/>
        </pc:sldMkLst>
      </pc:sldChg>
      <pc:sldChg chg="addSp delSp modSp add mod modNotesTx">
        <pc:chgData name="Allysse Marshall" userId="57e398e5-184c-4770-be21-ac1ff17f306d" providerId="ADAL" clId="{E6CAA92E-89C2-4223-9E9F-610AFD29C18A}" dt="2025-06-10T07:13:54.547" v="19349"/>
        <pc:sldMkLst>
          <pc:docMk/>
          <pc:sldMk cId="2265817585" sldId="850"/>
        </pc:sldMkLst>
      </pc:sldChg>
      <pc:sldChg chg="modSp new mod modShow modNotesTx">
        <pc:chgData name="Allysse Marshall" userId="57e398e5-184c-4770-be21-ac1ff17f306d" providerId="ADAL" clId="{E6CAA92E-89C2-4223-9E9F-610AFD29C18A}" dt="2025-06-10T11:48:25.042" v="19375" actId="729"/>
        <pc:sldMkLst>
          <pc:docMk/>
          <pc:sldMk cId="127203661" sldId="851"/>
        </pc:sldMkLst>
      </pc:sldChg>
      <pc:sldChg chg="addSp delSp modSp add mod ord delAnim modAnim modNotesTx">
        <pc:chgData name="Allysse Marshall" userId="57e398e5-184c-4770-be21-ac1ff17f306d" providerId="ADAL" clId="{E6CAA92E-89C2-4223-9E9F-610AFD29C18A}" dt="2025-06-03T05:53:59.857" v="6332" actId="20577"/>
        <pc:sldMkLst>
          <pc:docMk/>
          <pc:sldMk cId="1387898529" sldId="852"/>
        </pc:sldMkLst>
      </pc:sldChg>
      <pc:sldChg chg="add del modNotesTx">
        <pc:chgData name="Allysse Marshall" userId="57e398e5-184c-4770-be21-ac1ff17f306d" providerId="ADAL" clId="{E6CAA92E-89C2-4223-9E9F-610AFD29C18A}" dt="2025-06-03T05:48:28.561" v="6183" actId="47"/>
        <pc:sldMkLst>
          <pc:docMk/>
          <pc:sldMk cId="2330409455" sldId="853"/>
        </pc:sldMkLst>
      </pc:sldChg>
      <pc:sldChg chg="modSp add del mod modNotesTx">
        <pc:chgData name="Allysse Marshall" userId="57e398e5-184c-4770-be21-ac1ff17f306d" providerId="ADAL" clId="{E6CAA92E-89C2-4223-9E9F-610AFD29C18A}" dt="2025-06-03T05:49:27.777" v="6235" actId="47"/>
        <pc:sldMkLst>
          <pc:docMk/>
          <pc:sldMk cId="4093588350" sldId="854"/>
        </pc:sldMkLst>
      </pc:sldChg>
      <pc:sldChg chg="modSp add del mod">
        <pc:chgData name="Allysse Marshall" userId="57e398e5-184c-4770-be21-ac1ff17f306d" providerId="ADAL" clId="{E6CAA92E-89C2-4223-9E9F-610AFD29C18A}" dt="2025-06-03T05:54:32.847" v="6340" actId="47"/>
        <pc:sldMkLst>
          <pc:docMk/>
          <pc:sldMk cId="680849197" sldId="855"/>
        </pc:sldMkLst>
      </pc:sldChg>
      <pc:sldChg chg="add modNotesTx">
        <pc:chgData name="Allysse Marshall" userId="57e398e5-184c-4770-be21-ac1ff17f306d" providerId="ADAL" clId="{E6CAA92E-89C2-4223-9E9F-610AFD29C18A}" dt="2025-06-03T05:45:34.106" v="6073"/>
        <pc:sldMkLst>
          <pc:docMk/>
          <pc:sldMk cId="2907359318" sldId="856"/>
        </pc:sldMkLst>
      </pc:sldChg>
      <pc:sldChg chg="addSp delSp modSp add mod delAnim modAnim modNotesTx">
        <pc:chgData name="Allysse Marshall" userId="57e398e5-184c-4770-be21-ac1ff17f306d" providerId="ADAL" clId="{E6CAA92E-89C2-4223-9E9F-610AFD29C18A}" dt="2025-06-03T05:54:25.775" v="6337"/>
        <pc:sldMkLst>
          <pc:docMk/>
          <pc:sldMk cId="1545069736" sldId="857"/>
        </pc:sldMkLst>
      </pc:sldChg>
      <pc:sldChg chg="addSp delSp modSp add mod modAnim modNotesTx">
        <pc:chgData name="Allysse Marshall" userId="57e398e5-184c-4770-be21-ac1ff17f306d" providerId="ADAL" clId="{E6CAA92E-89C2-4223-9E9F-610AFD29C18A}" dt="2025-06-03T06:02:13.255" v="7106"/>
        <pc:sldMkLst>
          <pc:docMk/>
          <pc:sldMk cId="65224329" sldId="858"/>
        </pc:sldMkLst>
      </pc:sldChg>
      <pc:sldChg chg="addSp delSp modSp add mod modAnim modNotesTx">
        <pc:chgData name="Allysse Marshall" userId="57e398e5-184c-4770-be21-ac1ff17f306d" providerId="ADAL" clId="{E6CAA92E-89C2-4223-9E9F-610AFD29C18A}" dt="2025-06-03T06:07:46.703" v="7680" actId="20577"/>
        <pc:sldMkLst>
          <pc:docMk/>
          <pc:sldMk cId="2458483850" sldId="859"/>
        </pc:sldMkLst>
      </pc:sldChg>
      <pc:sldChg chg="delSp modSp add mod delAnim modNotesTx">
        <pc:chgData name="Allysse Marshall" userId="57e398e5-184c-4770-be21-ac1ff17f306d" providerId="ADAL" clId="{E6CAA92E-89C2-4223-9E9F-610AFD29C18A}" dt="2025-06-03T06:14:17.217" v="8709" actId="20577"/>
        <pc:sldMkLst>
          <pc:docMk/>
          <pc:sldMk cId="2509674627" sldId="860"/>
        </pc:sldMkLst>
      </pc:sldChg>
      <pc:sldChg chg="addSp delSp modSp new del mod delAnim modAnim modNotesTx">
        <pc:chgData name="Allysse Marshall" userId="57e398e5-184c-4770-be21-ac1ff17f306d" providerId="ADAL" clId="{E6CAA92E-89C2-4223-9E9F-610AFD29C18A}" dt="2025-06-03T07:13:06.265" v="9135" actId="47"/>
        <pc:sldMkLst>
          <pc:docMk/>
          <pc:sldMk cId="41744426" sldId="861"/>
        </pc:sldMkLst>
      </pc:sldChg>
      <pc:sldChg chg="modSp new del mod ord">
        <pc:chgData name="Allysse Marshall" userId="57e398e5-184c-4770-be21-ac1ff17f306d" providerId="ADAL" clId="{E6CAA92E-89C2-4223-9E9F-610AFD29C18A}" dt="2025-06-03T06:48:40.284" v="8710" actId="47"/>
        <pc:sldMkLst>
          <pc:docMk/>
          <pc:sldMk cId="2221843512" sldId="861"/>
        </pc:sldMkLst>
      </pc:sldChg>
      <pc:sldChg chg="add modNotesTx">
        <pc:chgData name="Allysse Marshall" userId="57e398e5-184c-4770-be21-ac1ff17f306d" providerId="ADAL" clId="{E6CAA92E-89C2-4223-9E9F-610AFD29C18A}" dt="2025-06-03T08:58:22.009" v="11410" actId="20577"/>
        <pc:sldMkLst>
          <pc:docMk/>
          <pc:sldMk cId="3559115400" sldId="862"/>
        </pc:sldMkLst>
      </pc:sldChg>
      <pc:sldChg chg="addSp delSp modSp add mod delAnim modAnim modNotesTx">
        <pc:chgData name="Allysse Marshall" userId="57e398e5-184c-4770-be21-ac1ff17f306d" providerId="ADAL" clId="{E6CAA92E-89C2-4223-9E9F-610AFD29C18A}" dt="2025-06-03T07:48:20.560" v="10968" actId="20577"/>
        <pc:sldMkLst>
          <pc:docMk/>
          <pc:sldMk cId="3951875835" sldId="863"/>
        </pc:sldMkLst>
      </pc:sldChg>
      <pc:sldChg chg="addSp delSp modSp add mod delAnim modNotesTx">
        <pc:chgData name="Allysse Marshall" userId="57e398e5-184c-4770-be21-ac1ff17f306d" providerId="ADAL" clId="{E6CAA92E-89C2-4223-9E9F-610AFD29C18A}" dt="2025-06-10T07:04:34.434" v="19323" actId="20577"/>
        <pc:sldMkLst>
          <pc:docMk/>
          <pc:sldMk cId="1495059694" sldId="864"/>
        </pc:sldMkLst>
      </pc:sldChg>
      <pc:sldChg chg="addSp delSp modSp new mod delAnim modAnim modNotesTx">
        <pc:chgData name="Allysse Marshall" userId="57e398e5-184c-4770-be21-ac1ff17f306d" providerId="ADAL" clId="{E6CAA92E-89C2-4223-9E9F-610AFD29C18A}" dt="2025-06-10T07:02:04.539" v="19250" actId="20577"/>
        <pc:sldMkLst>
          <pc:docMk/>
          <pc:sldMk cId="2196917191" sldId="865"/>
        </pc:sldMkLst>
      </pc:sldChg>
      <pc:sldChg chg="addSp delSp modSp add mod delAnim modNotesTx">
        <pc:chgData name="Allysse Marshall" userId="57e398e5-184c-4770-be21-ac1ff17f306d" providerId="ADAL" clId="{E6CAA92E-89C2-4223-9E9F-610AFD29C18A}" dt="2025-06-07T06:44:38.266" v="14549" actId="20577"/>
        <pc:sldMkLst>
          <pc:docMk/>
          <pc:sldMk cId="2838174357" sldId="866"/>
        </pc:sldMkLst>
      </pc:sldChg>
      <pc:sldChg chg="addSp delSp modSp add mod delAnim modAnim modNotesTx">
        <pc:chgData name="Allysse Marshall" userId="57e398e5-184c-4770-be21-ac1ff17f306d" providerId="ADAL" clId="{E6CAA92E-89C2-4223-9E9F-610AFD29C18A}" dt="2025-06-07T06:49:50.076" v="15728" actId="115"/>
        <pc:sldMkLst>
          <pc:docMk/>
          <pc:sldMk cId="3290437905" sldId="867"/>
        </pc:sldMkLst>
      </pc:sldChg>
      <pc:sldChg chg="addSp delSp modSp add mod">
        <pc:chgData name="Allysse Marshall" userId="57e398e5-184c-4770-be21-ac1ff17f306d" providerId="ADAL" clId="{E6CAA92E-89C2-4223-9E9F-610AFD29C18A}" dt="2025-06-09T07:28:38.943" v="17958" actId="33524"/>
        <pc:sldMkLst>
          <pc:docMk/>
          <pc:sldMk cId="1542800136" sldId="868"/>
        </pc:sldMkLst>
      </pc:sldChg>
      <pc:sldChg chg="modSp add mod">
        <pc:chgData name="Allysse Marshall" userId="57e398e5-184c-4770-be21-ac1ff17f306d" providerId="ADAL" clId="{E6CAA92E-89C2-4223-9E9F-610AFD29C18A}" dt="2025-06-10T07:32:31.435" v="19373" actId="20577"/>
        <pc:sldMkLst>
          <pc:docMk/>
          <pc:sldMk cId="1858788397" sldId="869"/>
        </pc:sldMkLst>
      </pc:sldChg>
      <pc:sldChg chg="modSp add mod modNotesTx">
        <pc:chgData name="Allysse Marshall" userId="57e398e5-184c-4770-be21-ac1ff17f306d" providerId="ADAL" clId="{E6CAA92E-89C2-4223-9E9F-610AFD29C18A}" dt="2025-06-10T06:55:12.875" v="18206" actId="20577"/>
        <pc:sldMkLst>
          <pc:docMk/>
          <pc:sldMk cId="3029285750" sldId="870"/>
        </pc:sldMkLst>
      </pc:sldChg>
      <pc:sldChg chg="add del">
        <pc:chgData name="Allysse Marshall" userId="57e398e5-184c-4770-be21-ac1ff17f306d" providerId="ADAL" clId="{E6CAA92E-89C2-4223-9E9F-610AFD29C18A}" dt="2025-06-07T16:41:12.457" v="17679" actId="47"/>
        <pc:sldMkLst>
          <pc:docMk/>
          <pc:sldMk cId="3776410156" sldId="870"/>
        </pc:sldMkLst>
      </pc:sldChg>
      <pc:sldChg chg="addSp modSp add mod ord">
        <pc:chgData name="Allysse Marshall" userId="57e398e5-184c-4770-be21-ac1ff17f306d" providerId="ADAL" clId="{E6CAA92E-89C2-4223-9E9F-610AFD29C18A}" dt="2025-06-10T06:59:03.806" v="18507" actId="1076"/>
        <pc:sldMkLst>
          <pc:docMk/>
          <pc:sldMk cId="1420149198" sldId="871"/>
        </pc:sldMkLst>
      </pc:sldChg>
      <pc:sldChg chg="addSp delSp modSp add mod">
        <pc:chgData name="Allysse Marshall" userId="57e398e5-184c-4770-be21-ac1ff17f306d" providerId="ADAL" clId="{E6CAA92E-89C2-4223-9E9F-610AFD29C18A}" dt="2025-06-14T07:12:51.693" v="19837" actId="1076"/>
        <pc:sldMkLst>
          <pc:docMk/>
          <pc:sldMk cId="3505052507" sldId="872"/>
        </pc:sldMkLst>
      </pc:sldChg>
      <pc:sldChg chg="addSp delSp modSp new mod modAnim">
        <pc:chgData name="Allysse Marshall" userId="57e398e5-184c-4770-be21-ac1ff17f306d" providerId="ADAL" clId="{E6CAA92E-89C2-4223-9E9F-610AFD29C18A}" dt="2025-06-14T07:08:48.955" v="19758" actId="20577"/>
        <pc:sldMkLst>
          <pc:docMk/>
          <pc:sldMk cId="443693822" sldId="873"/>
        </pc:sldMkLst>
      </pc:sldChg>
      <pc:sldChg chg="addSp delSp modSp add mod ord delAnim modAnim">
        <pc:chgData name="Allysse Marshall" userId="57e398e5-184c-4770-be21-ac1ff17f306d" providerId="ADAL" clId="{E6CAA92E-89C2-4223-9E9F-610AFD29C18A}" dt="2025-06-14T07:08:41.396" v="19742" actId="20577"/>
        <pc:sldMkLst>
          <pc:docMk/>
          <pc:sldMk cId="1129152866" sldId="874"/>
        </pc:sldMkLst>
      </pc:sldChg>
      <pc:sldChg chg="addSp delSp modSp add mod modAnim">
        <pc:chgData name="Allysse Marshall" userId="57e398e5-184c-4770-be21-ac1ff17f306d" providerId="ADAL" clId="{E6CAA92E-89C2-4223-9E9F-610AFD29C18A}" dt="2025-06-14T07:07:19.047" v="19724"/>
        <pc:sldMkLst>
          <pc:docMk/>
          <pc:sldMk cId="2697457357" sldId="875"/>
        </pc:sldMkLst>
      </pc:sldChg>
    </pc:docChg>
  </pc:docChgLst>
  <pc:docChgLst>
    <pc:chgData name="Allysse Marshall" userId="57e398e5-184c-4770-be21-ac1ff17f306d" providerId="ADAL" clId="{884EB3EE-0FAA-4B1B-B39C-EECF9A6B5DCE}"/>
    <pc:docChg chg="undo redo custSel addSld delSld modSld">
      <pc:chgData name="Allysse Marshall" userId="57e398e5-184c-4770-be21-ac1ff17f306d" providerId="ADAL" clId="{884EB3EE-0FAA-4B1B-B39C-EECF9A6B5DCE}" dt="2025-02-04T17:04:50.389" v="1775" actId="20577"/>
      <pc:docMkLst>
        <pc:docMk/>
      </pc:docMkLst>
      <pc:sldChg chg="mod modShow">
        <pc:chgData name="Allysse Marshall" userId="57e398e5-184c-4770-be21-ac1ff17f306d" providerId="ADAL" clId="{884EB3EE-0FAA-4B1B-B39C-EECF9A6B5DCE}" dt="2025-02-04T16:03:41.824" v="703" actId="729"/>
        <pc:sldMkLst>
          <pc:docMk/>
          <pc:sldMk cId="3862657441" sldId="332"/>
        </pc:sldMkLst>
      </pc:sldChg>
      <pc:sldChg chg="mod modShow">
        <pc:chgData name="Allysse Marshall" userId="57e398e5-184c-4770-be21-ac1ff17f306d" providerId="ADAL" clId="{884EB3EE-0FAA-4B1B-B39C-EECF9A6B5DCE}" dt="2025-02-04T16:03:41.824" v="703" actId="729"/>
        <pc:sldMkLst>
          <pc:docMk/>
          <pc:sldMk cId="1234710969" sldId="336"/>
        </pc:sldMkLst>
      </pc:sldChg>
      <pc:sldChg chg="mod modShow">
        <pc:chgData name="Allysse Marshall" userId="57e398e5-184c-4770-be21-ac1ff17f306d" providerId="ADAL" clId="{884EB3EE-0FAA-4B1B-B39C-EECF9A6B5DCE}" dt="2025-02-04T16:03:41.824" v="703" actId="729"/>
        <pc:sldMkLst>
          <pc:docMk/>
          <pc:sldMk cId="4168537059" sldId="630"/>
        </pc:sldMkLst>
      </pc:sldChg>
      <pc:sldChg chg="mod modShow">
        <pc:chgData name="Allysse Marshall" userId="57e398e5-184c-4770-be21-ac1ff17f306d" providerId="ADAL" clId="{884EB3EE-0FAA-4B1B-B39C-EECF9A6B5DCE}" dt="2025-02-04T16:03:41.824" v="703" actId="729"/>
        <pc:sldMkLst>
          <pc:docMk/>
          <pc:sldMk cId="3218558150" sldId="631"/>
        </pc:sldMkLst>
      </pc:sldChg>
      <pc:sldChg chg="modSp mod">
        <pc:chgData name="Allysse Marshall" userId="57e398e5-184c-4770-be21-ac1ff17f306d" providerId="ADAL" clId="{884EB3EE-0FAA-4B1B-B39C-EECF9A6B5DCE}" dt="2025-02-04T16:14:51.272" v="863" actId="20577"/>
        <pc:sldMkLst>
          <pc:docMk/>
          <pc:sldMk cId="1645539063" sldId="633"/>
        </pc:sldMkLst>
      </pc:sldChg>
      <pc:sldChg chg="modSp mod modNotesTx">
        <pc:chgData name="Allysse Marshall" userId="57e398e5-184c-4770-be21-ac1ff17f306d" providerId="ADAL" clId="{884EB3EE-0FAA-4B1B-B39C-EECF9A6B5DCE}" dt="2025-02-04T16:13:16.544" v="845" actId="20577"/>
        <pc:sldMkLst>
          <pc:docMk/>
          <pc:sldMk cId="3918323150" sldId="635"/>
        </pc:sldMkLst>
      </pc:sldChg>
      <pc:sldChg chg="modSp mod modAnim">
        <pc:chgData name="Allysse Marshall" userId="57e398e5-184c-4770-be21-ac1ff17f306d" providerId="ADAL" clId="{884EB3EE-0FAA-4B1B-B39C-EECF9A6B5DCE}" dt="2025-02-04T16:02:48.919" v="702"/>
        <pc:sldMkLst>
          <pc:docMk/>
          <pc:sldMk cId="3806310729" sldId="637"/>
        </pc:sldMkLst>
      </pc:sldChg>
      <pc:sldChg chg="modSp new mod">
        <pc:chgData name="Allysse Marshall" userId="57e398e5-184c-4770-be21-ac1ff17f306d" providerId="ADAL" clId="{884EB3EE-0FAA-4B1B-B39C-EECF9A6B5DCE}" dt="2025-02-04T16:19:44.312" v="940" actId="404"/>
        <pc:sldMkLst>
          <pc:docMk/>
          <pc:sldMk cId="1623202771" sldId="638"/>
        </pc:sldMkLst>
      </pc:sldChg>
      <pc:sldChg chg="modSp new add del mod">
        <pc:chgData name="Allysse Marshall" userId="57e398e5-184c-4770-be21-ac1ff17f306d" providerId="ADAL" clId="{884EB3EE-0FAA-4B1B-B39C-EECF9A6B5DCE}" dt="2025-02-04T16:37:35.678" v="1247" actId="20577"/>
        <pc:sldMkLst>
          <pc:docMk/>
          <pc:sldMk cId="1502877418" sldId="639"/>
        </pc:sldMkLst>
      </pc:sldChg>
      <pc:sldChg chg="modSp add mod">
        <pc:chgData name="Allysse Marshall" userId="57e398e5-184c-4770-be21-ac1ff17f306d" providerId="ADAL" clId="{884EB3EE-0FAA-4B1B-B39C-EECF9A6B5DCE}" dt="2025-02-04T16:41:05.530" v="1276" actId="20577"/>
        <pc:sldMkLst>
          <pc:docMk/>
          <pc:sldMk cId="3403714807" sldId="640"/>
        </pc:sldMkLst>
      </pc:sldChg>
      <pc:sldChg chg="modSp new mod">
        <pc:chgData name="Allysse Marshall" userId="57e398e5-184c-4770-be21-ac1ff17f306d" providerId="ADAL" clId="{884EB3EE-0FAA-4B1B-B39C-EECF9A6B5DCE}" dt="2025-02-04T16:42:17.940" v="1455" actId="5793"/>
        <pc:sldMkLst>
          <pc:docMk/>
          <pc:sldMk cId="694135679" sldId="641"/>
        </pc:sldMkLst>
      </pc:sldChg>
      <pc:sldChg chg="addSp modSp new mod">
        <pc:chgData name="Allysse Marshall" userId="57e398e5-184c-4770-be21-ac1ff17f306d" providerId="ADAL" clId="{884EB3EE-0FAA-4B1B-B39C-EECF9A6B5DCE}" dt="2025-02-04T16:49:19.905" v="1623" actId="20577"/>
        <pc:sldMkLst>
          <pc:docMk/>
          <pc:sldMk cId="3523322444" sldId="642"/>
        </pc:sldMkLst>
      </pc:sldChg>
      <pc:sldChg chg="modSp add del mod">
        <pc:chgData name="Allysse Marshall" userId="57e398e5-184c-4770-be21-ac1ff17f306d" providerId="ADAL" clId="{884EB3EE-0FAA-4B1B-B39C-EECF9A6B5DCE}" dt="2025-02-04T16:55:12.229" v="1641" actId="47"/>
        <pc:sldMkLst>
          <pc:docMk/>
          <pc:sldMk cId="2609998539" sldId="643"/>
        </pc:sldMkLst>
      </pc:sldChg>
      <pc:sldChg chg="modSp add del mod">
        <pc:chgData name="Allysse Marshall" userId="57e398e5-184c-4770-be21-ac1ff17f306d" providerId="ADAL" clId="{884EB3EE-0FAA-4B1B-B39C-EECF9A6B5DCE}" dt="2025-02-04T16:55:13.291" v="1642" actId="47"/>
        <pc:sldMkLst>
          <pc:docMk/>
          <pc:sldMk cId="1980934936" sldId="644"/>
        </pc:sldMkLst>
      </pc:sldChg>
      <pc:sldChg chg="modSp add del mod">
        <pc:chgData name="Allysse Marshall" userId="57e398e5-184c-4770-be21-ac1ff17f306d" providerId="ADAL" clId="{884EB3EE-0FAA-4B1B-B39C-EECF9A6B5DCE}" dt="2025-02-04T16:55:14.276" v="1643" actId="47"/>
        <pc:sldMkLst>
          <pc:docMk/>
          <pc:sldMk cId="3616345540" sldId="645"/>
        </pc:sldMkLst>
      </pc:sldChg>
      <pc:sldChg chg="modSp new mod">
        <pc:chgData name="Allysse Marshall" userId="57e398e5-184c-4770-be21-ac1ff17f306d" providerId="ADAL" clId="{884EB3EE-0FAA-4B1B-B39C-EECF9A6B5DCE}" dt="2025-02-04T16:57:29.433" v="1715" actId="20577"/>
        <pc:sldMkLst>
          <pc:docMk/>
          <pc:sldMk cId="89485379" sldId="646"/>
        </pc:sldMkLst>
      </pc:sldChg>
      <pc:sldChg chg="modSp new mod">
        <pc:chgData name="Allysse Marshall" userId="57e398e5-184c-4770-be21-ac1ff17f306d" providerId="ADAL" clId="{884EB3EE-0FAA-4B1B-B39C-EECF9A6B5DCE}" dt="2025-02-04T16:50:59.237" v="1640" actId="20577"/>
        <pc:sldMkLst>
          <pc:docMk/>
          <pc:sldMk cId="1320373915" sldId="647"/>
        </pc:sldMkLst>
      </pc:sldChg>
      <pc:sldChg chg="add">
        <pc:chgData name="Allysse Marshall" userId="57e398e5-184c-4770-be21-ac1ff17f306d" providerId="ADAL" clId="{884EB3EE-0FAA-4B1B-B39C-EECF9A6B5DCE}" dt="2025-02-04T16:55:16.265" v="1644"/>
        <pc:sldMkLst>
          <pc:docMk/>
          <pc:sldMk cId="3331856935" sldId="648"/>
        </pc:sldMkLst>
      </pc:sldChg>
      <pc:sldChg chg="add">
        <pc:chgData name="Allysse Marshall" userId="57e398e5-184c-4770-be21-ac1ff17f306d" providerId="ADAL" clId="{884EB3EE-0FAA-4B1B-B39C-EECF9A6B5DCE}" dt="2025-02-04T16:55:16.972" v="1645"/>
        <pc:sldMkLst>
          <pc:docMk/>
          <pc:sldMk cId="100623995" sldId="649"/>
        </pc:sldMkLst>
      </pc:sldChg>
      <pc:sldChg chg="add">
        <pc:chgData name="Allysse Marshall" userId="57e398e5-184c-4770-be21-ac1ff17f306d" providerId="ADAL" clId="{884EB3EE-0FAA-4B1B-B39C-EECF9A6B5DCE}" dt="2025-02-04T16:55:17.707" v="1646"/>
        <pc:sldMkLst>
          <pc:docMk/>
          <pc:sldMk cId="801341341" sldId="650"/>
        </pc:sldMkLst>
      </pc:sldChg>
      <pc:sldChg chg="modSp new mod">
        <pc:chgData name="Allysse Marshall" userId="57e398e5-184c-4770-be21-ac1ff17f306d" providerId="ADAL" clId="{884EB3EE-0FAA-4B1B-B39C-EECF9A6B5DCE}" dt="2025-02-04T17:04:34.921" v="1754" actId="27636"/>
        <pc:sldMkLst>
          <pc:docMk/>
          <pc:sldMk cId="1013588819" sldId="651"/>
        </pc:sldMkLst>
      </pc:sldChg>
      <pc:sldChg chg="modSp new mod">
        <pc:chgData name="Allysse Marshall" userId="57e398e5-184c-4770-be21-ac1ff17f306d" providerId="ADAL" clId="{884EB3EE-0FAA-4B1B-B39C-EECF9A6B5DCE}" dt="2025-02-04T17:04:50.389" v="1775" actId="20577"/>
        <pc:sldMkLst>
          <pc:docMk/>
          <pc:sldMk cId="1955100715" sldId="652"/>
        </pc:sldMkLst>
      </pc:sldChg>
    </pc:docChg>
  </pc:docChgLst>
  <pc:docChgLst>
    <pc:chgData name="Allysse Marshall" userId="57e398e5-184c-4770-be21-ac1ff17f306d" providerId="ADAL" clId="{229F0238-A635-46A5-A5A4-D35C0B27D644}"/>
    <pc:docChg chg="undo custSel delSld modSld">
      <pc:chgData name="Allysse Marshall" userId="57e398e5-184c-4770-be21-ac1ff17f306d" providerId="ADAL" clId="{229F0238-A635-46A5-A5A4-D35C0B27D644}" dt="2025-10-20T12:30:39.410" v="17956" actId="20577"/>
      <pc:docMkLst>
        <pc:docMk/>
      </pc:docMkLst>
      <pc:sldChg chg="modSp mod modNotesTx">
        <pc:chgData name="Allysse Marshall" userId="57e398e5-184c-4770-be21-ac1ff17f306d" providerId="ADAL" clId="{229F0238-A635-46A5-A5A4-D35C0B27D644}" dt="2025-10-17T06:46:12.326" v="6160" actId="20577"/>
        <pc:sldMkLst>
          <pc:docMk/>
          <pc:sldMk cId="3862657441" sldId="332"/>
        </pc:sldMkLst>
        <pc:spChg chg="mod">
          <ac:chgData name="Allysse Marshall" userId="57e398e5-184c-4770-be21-ac1ff17f306d" providerId="ADAL" clId="{229F0238-A635-46A5-A5A4-D35C0B27D644}" dt="2025-10-17T06:29:09.595" v="5875" actId="20577"/>
          <ac:spMkLst>
            <pc:docMk/>
            <pc:sldMk cId="3862657441" sldId="332"/>
            <ac:spMk id="6" creationId="{324BEA60-5700-1F1E-F6BA-159366620945}"/>
          </ac:spMkLst>
        </pc:spChg>
      </pc:sldChg>
      <pc:sldChg chg="modNotesTx">
        <pc:chgData name="Allysse Marshall" userId="57e398e5-184c-4770-be21-ac1ff17f306d" providerId="ADAL" clId="{229F0238-A635-46A5-A5A4-D35C0B27D644}" dt="2025-10-20T07:43:56.811" v="17437" actId="20577"/>
        <pc:sldMkLst>
          <pc:docMk/>
          <pc:sldMk cId="3743010638" sldId="343"/>
        </pc:sldMkLst>
      </pc:sldChg>
      <pc:sldChg chg="modSp mod modNotesTx">
        <pc:chgData name="Allysse Marshall" userId="57e398e5-184c-4770-be21-ac1ff17f306d" providerId="ADAL" clId="{229F0238-A635-46A5-A5A4-D35C0B27D644}" dt="2025-10-17T05:50:46.092" v="3244" actId="20577"/>
        <pc:sldMkLst>
          <pc:docMk/>
          <pc:sldMk cId="2474892857" sldId="674"/>
        </pc:sldMkLst>
        <pc:spChg chg="mod">
          <ac:chgData name="Allysse Marshall" userId="57e398e5-184c-4770-be21-ac1ff17f306d" providerId="ADAL" clId="{229F0238-A635-46A5-A5A4-D35C0B27D644}" dt="2025-10-17T05:46:26.927" v="2334" actId="6549"/>
          <ac:spMkLst>
            <pc:docMk/>
            <pc:sldMk cId="2474892857" sldId="674"/>
            <ac:spMk id="3" creationId="{23F05468-39CF-59C6-4581-281FD43F2D34}"/>
          </ac:spMkLst>
        </pc:spChg>
      </pc:sldChg>
      <pc:sldChg chg="modNotesTx">
        <pc:chgData name="Allysse Marshall" userId="57e398e5-184c-4770-be21-ac1ff17f306d" providerId="ADAL" clId="{229F0238-A635-46A5-A5A4-D35C0B27D644}" dt="2025-10-20T07:59:11.295" v="17923" actId="20577"/>
        <pc:sldMkLst>
          <pc:docMk/>
          <pc:sldMk cId="2141992750" sldId="675"/>
        </pc:sldMkLst>
      </pc:sldChg>
      <pc:sldChg chg="modNotesTx">
        <pc:chgData name="Allysse Marshall" userId="57e398e5-184c-4770-be21-ac1ff17f306d" providerId="ADAL" clId="{229F0238-A635-46A5-A5A4-D35C0B27D644}" dt="2025-10-17T06:11:26.295" v="5466" actId="20577"/>
        <pc:sldMkLst>
          <pc:docMk/>
          <pc:sldMk cId="920754268" sldId="677"/>
        </pc:sldMkLst>
      </pc:sldChg>
      <pc:sldChg chg="addSp delSp modSp mod modNotesTx">
        <pc:chgData name="Allysse Marshall" userId="57e398e5-184c-4770-be21-ac1ff17f306d" providerId="ADAL" clId="{229F0238-A635-46A5-A5A4-D35C0B27D644}" dt="2025-10-17T10:58:22.868" v="10635" actId="1076"/>
        <pc:sldMkLst>
          <pc:docMk/>
          <pc:sldMk cId="3200355469" sldId="678"/>
        </pc:sldMkLst>
        <pc:picChg chg="add mod ord">
          <ac:chgData name="Allysse Marshall" userId="57e398e5-184c-4770-be21-ac1ff17f306d" providerId="ADAL" clId="{229F0238-A635-46A5-A5A4-D35C0B27D644}" dt="2025-10-17T10:58:22.868" v="10635" actId="1076"/>
          <ac:picMkLst>
            <pc:docMk/>
            <pc:sldMk cId="3200355469" sldId="678"/>
            <ac:picMk id="6" creationId="{CA042077-8F96-3A87-DB3C-CC8AC1D88B72}"/>
          </ac:picMkLst>
        </pc:picChg>
      </pc:sldChg>
      <pc:sldChg chg="modNotesTx">
        <pc:chgData name="Allysse Marshall" userId="57e398e5-184c-4770-be21-ac1ff17f306d" providerId="ADAL" clId="{229F0238-A635-46A5-A5A4-D35C0B27D644}" dt="2025-10-17T05:57:11.123" v="3938" actId="20577"/>
        <pc:sldMkLst>
          <pc:docMk/>
          <pc:sldMk cId="3698165321" sldId="849"/>
        </pc:sldMkLst>
      </pc:sldChg>
      <pc:sldChg chg="modNotesTx">
        <pc:chgData name="Allysse Marshall" userId="57e398e5-184c-4770-be21-ac1ff17f306d" providerId="ADAL" clId="{229F0238-A635-46A5-A5A4-D35C0B27D644}" dt="2025-10-20T12:20:48.998" v="17947" actId="20577"/>
        <pc:sldMkLst>
          <pc:docMk/>
          <pc:sldMk cId="2265817585" sldId="850"/>
        </pc:sldMkLst>
      </pc:sldChg>
      <pc:sldChg chg="del">
        <pc:chgData name="Allysse Marshall" userId="57e398e5-184c-4770-be21-ac1ff17f306d" providerId="ADAL" clId="{229F0238-A635-46A5-A5A4-D35C0B27D644}" dt="2025-10-17T06:15:28.635" v="5471" actId="47"/>
        <pc:sldMkLst>
          <pc:docMk/>
          <pc:sldMk cId="127203661" sldId="851"/>
        </pc:sldMkLst>
      </pc:sldChg>
      <pc:sldChg chg="modNotesTx">
        <pc:chgData name="Allysse Marshall" userId="57e398e5-184c-4770-be21-ac1ff17f306d" providerId="ADAL" clId="{229F0238-A635-46A5-A5A4-D35C0B27D644}" dt="2025-10-20T07:49:08.539" v="17503" actId="6549"/>
        <pc:sldMkLst>
          <pc:docMk/>
          <pc:sldMk cId="1387898529" sldId="852"/>
        </pc:sldMkLst>
      </pc:sldChg>
      <pc:sldChg chg="modNotesTx">
        <pc:chgData name="Allysse Marshall" userId="57e398e5-184c-4770-be21-ac1ff17f306d" providerId="ADAL" clId="{229F0238-A635-46A5-A5A4-D35C0B27D644}" dt="2025-10-20T07:47:47.898" v="17487" actId="20577"/>
        <pc:sldMkLst>
          <pc:docMk/>
          <pc:sldMk cId="2907359318" sldId="856"/>
        </pc:sldMkLst>
      </pc:sldChg>
      <pc:sldChg chg="modNotesTx">
        <pc:chgData name="Allysse Marshall" userId="57e398e5-184c-4770-be21-ac1ff17f306d" providerId="ADAL" clId="{229F0238-A635-46A5-A5A4-D35C0B27D644}" dt="2025-10-17T05:52:24.338" v="3720" actId="20577"/>
        <pc:sldMkLst>
          <pc:docMk/>
          <pc:sldMk cId="1545069736" sldId="857"/>
        </pc:sldMkLst>
      </pc:sldChg>
      <pc:sldChg chg="modNotesTx">
        <pc:chgData name="Allysse Marshall" userId="57e398e5-184c-4770-be21-ac1ff17f306d" providerId="ADAL" clId="{229F0238-A635-46A5-A5A4-D35C0B27D644}" dt="2025-10-20T07:51:32.396" v="17528" actId="20577"/>
        <pc:sldMkLst>
          <pc:docMk/>
          <pc:sldMk cId="65224329" sldId="858"/>
        </pc:sldMkLst>
      </pc:sldChg>
      <pc:sldChg chg="modNotesTx">
        <pc:chgData name="Allysse Marshall" userId="57e398e5-184c-4770-be21-ac1ff17f306d" providerId="ADAL" clId="{229F0238-A635-46A5-A5A4-D35C0B27D644}" dt="2025-10-17T05:52:33.442" v="3732" actId="20577"/>
        <pc:sldMkLst>
          <pc:docMk/>
          <pc:sldMk cId="2458483850" sldId="859"/>
        </pc:sldMkLst>
      </pc:sldChg>
      <pc:sldChg chg="modNotesTx">
        <pc:chgData name="Allysse Marshall" userId="57e398e5-184c-4770-be21-ac1ff17f306d" providerId="ADAL" clId="{229F0238-A635-46A5-A5A4-D35C0B27D644}" dt="2025-10-20T07:55:09.307" v="17907" actId="20577"/>
        <pc:sldMkLst>
          <pc:docMk/>
          <pc:sldMk cId="2509674627" sldId="860"/>
        </pc:sldMkLst>
      </pc:sldChg>
      <pc:sldChg chg="modNotesTx">
        <pc:chgData name="Allysse Marshall" userId="57e398e5-184c-4770-be21-ac1ff17f306d" providerId="ADAL" clId="{229F0238-A635-46A5-A5A4-D35C0B27D644}" dt="2025-10-17T05:55:40.867" v="3928" actId="6549"/>
        <pc:sldMkLst>
          <pc:docMk/>
          <pc:sldMk cId="3559115400" sldId="862"/>
        </pc:sldMkLst>
      </pc:sldChg>
      <pc:sldChg chg="modNotesTx">
        <pc:chgData name="Allysse Marshall" userId="57e398e5-184c-4770-be21-ac1ff17f306d" providerId="ADAL" clId="{229F0238-A635-46A5-A5A4-D35C0B27D644}" dt="2025-10-17T05:58:50.957" v="4289" actId="20577"/>
        <pc:sldMkLst>
          <pc:docMk/>
          <pc:sldMk cId="3951875835" sldId="863"/>
        </pc:sldMkLst>
      </pc:sldChg>
      <pc:sldChg chg="modNotesTx">
        <pc:chgData name="Allysse Marshall" userId="57e398e5-184c-4770-be21-ac1ff17f306d" providerId="ADAL" clId="{229F0238-A635-46A5-A5A4-D35C0B27D644}" dt="2025-10-17T06:34:36.675" v="5898" actId="20577"/>
        <pc:sldMkLst>
          <pc:docMk/>
          <pc:sldMk cId="1495059694" sldId="864"/>
        </pc:sldMkLst>
      </pc:sldChg>
      <pc:sldChg chg="modNotesTx">
        <pc:chgData name="Allysse Marshall" userId="57e398e5-184c-4770-be21-ac1ff17f306d" providerId="ADAL" clId="{229F0238-A635-46A5-A5A4-D35C0B27D644}" dt="2025-10-20T08:06:49.940" v="17928" actId="20577"/>
        <pc:sldMkLst>
          <pc:docMk/>
          <pc:sldMk cId="2196917191" sldId="865"/>
        </pc:sldMkLst>
      </pc:sldChg>
      <pc:sldChg chg="modNotesTx">
        <pc:chgData name="Allysse Marshall" userId="57e398e5-184c-4770-be21-ac1ff17f306d" providerId="ADAL" clId="{229F0238-A635-46A5-A5A4-D35C0B27D644}" dt="2025-10-17T06:14:43.195" v="5470" actId="20577"/>
        <pc:sldMkLst>
          <pc:docMk/>
          <pc:sldMk cId="3290437905" sldId="867"/>
        </pc:sldMkLst>
      </pc:sldChg>
      <pc:sldChg chg="modNotesTx">
        <pc:chgData name="Allysse Marshall" userId="57e398e5-184c-4770-be21-ac1ff17f306d" providerId="ADAL" clId="{229F0238-A635-46A5-A5A4-D35C0B27D644}" dt="2025-10-20T12:29:19.823" v="17951" actId="20577"/>
        <pc:sldMkLst>
          <pc:docMk/>
          <pc:sldMk cId="1542800136" sldId="868"/>
        </pc:sldMkLst>
      </pc:sldChg>
      <pc:sldChg chg="modSp mod modNotesTx">
        <pc:chgData name="Allysse Marshall" userId="57e398e5-184c-4770-be21-ac1ff17f306d" providerId="ADAL" clId="{229F0238-A635-46A5-A5A4-D35C0B27D644}" dt="2025-10-20T12:30:39.410" v="17956" actId="20577"/>
        <pc:sldMkLst>
          <pc:docMk/>
          <pc:sldMk cId="1858788397" sldId="869"/>
        </pc:sldMkLst>
        <pc:spChg chg="mod">
          <ac:chgData name="Allysse Marshall" userId="57e398e5-184c-4770-be21-ac1ff17f306d" providerId="ADAL" clId="{229F0238-A635-46A5-A5A4-D35C0B27D644}" dt="2025-10-17T06:36:49.450" v="5923" actId="20577"/>
          <ac:spMkLst>
            <pc:docMk/>
            <pc:sldMk cId="1858788397" sldId="869"/>
            <ac:spMk id="2" creationId="{F37D0571-8ED6-6426-7077-C081E3EA0344}"/>
          </ac:spMkLst>
        </pc:spChg>
        <pc:spChg chg="mod">
          <ac:chgData name="Allysse Marshall" userId="57e398e5-184c-4770-be21-ac1ff17f306d" providerId="ADAL" clId="{229F0238-A635-46A5-A5A4-D35C0B27D644}" dt="2025-10-17T11:28:13.828" v="14549" actId="20577"/>
          <ac:spMkLst>
            <pc:docMk/>
            <pc:sldMk cId="1858788397" sldId="869"/>
            <ac:spMk id="3" creationId="{4D2F5D2E-E628-DDAA-52A5-07B1B87B83BE}"/>
          </ac:spMkLst>
        </pc:spChg>
      </pc:sldChg>
      <pc:sldChg chg="addSp delSp modSp mod modNotesTx">
        <pc:chgData name="Allysse Marshall" userId="57e398e5-184c-4770-be21-ac1ff17f306d" providerId="ADAL" clId="{229F0238-A635-46A5-A5A4-D35C0B27D644}" dt="2025-10-17T11:04:05.411" v="10819" actId="20577"/>
        <pc:sldMkLst>
          <pc:docMk/>
          <pc:sldMk cId="3029285750" sldId="870"/>
        </pc:sldMkLst>
        <pc:picChg chg="add mod modCrop">
          <ac:chgData name="Allysse Marshall" userId="57e398e5-184c-4770-be21-ac1ff17f306d" providerId="ADAL" clId="{229F0238-A635-46A5-A5A4-D35C0B27D644}" dt="2025-10-17T11:01:09.804" v="10640" actId="1076"/>
          <ac:picMkLst>
            <pc:docMk/>
            <pc:sldMk cId="3029285750" sldId="870"/>
            <ac:picMk id="5" creationId="{D794B331-8BC6-0D5D-7D20-9927620AD35D}"/>
          </ac:picMkLst>
        </pc:picChg>
      </pc:sldChg>
      <pc:sldChg chg="addSp delSp modSp mod modNotesTx">
        <pc:chgData name="Allysse Marshall" userId="57e398e5-184c-4770-be21-ac1ff17f306d" providerId="ADAL" clId="{229F0238-A635-46A5-A5A4-D35C0B27D644}" dt="2025-10-17T11:02:28.220" v="10655" actId="14100"/>
        <pc:sldMkLst>
          <pc:docMk/>
          <pc:sldMk cId="1420149198" sldId="871"/>
        </pc:sldMkLst>
        <pc:picChg chg="add mod modCrop">
          <ac:chgData name="Allysse Marshall" userId="57e398e5-184c-4770-be21-ac1ff17f306d" providerId="ADAL" clId="{229F0238-A635-46A5-A5A4-D35C0B27D644}" dt="2025-10-17T11:02:28.220" v="10655" actId="14100"/>
          <ac:picMkLst>
            <pc:docMk/>
            <pc:sldMk cId="1420149198" sldId="871"/>
            <ac:picMk id="4" creationId="{77E90F30-93C5-638C-CAFD-306C3E50DDCF}"/>
          </ac:picMkLst>
        </pc:picChg>
      </pc:sldChg>
      <pc:sldChg chg="modNotesTx">
        <pc:chgData name="Allysse Marshall" userId="57e398e5-184c-4770-be21-ac1ff17f306d" providerId="ADAL" clId="{229F0238-A635-46A5-A5A4-D35C0B27D644}" dt="2025-10-17T08:49:48.481" v="7545" actId="20577"/>
        <pc:sldMkLst>
          <pc:docMk/>
          <pc:sldMk cId="3505052507" sldId="872"/>
        </pc:sldMkLst>
      </pc:sldChg>
      <pc:sldChg chg="modNotesTx">
        <pc:chgData name="Allysse Marshall" userId="57e398e5-184c-4770-be21-ac1ff17f306d" providerId="ADAL" clId="{229F0238-A635-46A5-A5A4-D35C0B27D644}" dt="2025-10-17T11:41:30.009" v="16874" actId="20577"/>
        <pc:sldMkLst>
          <pc:docMk/>
          <pc:sldMk cId="443693822" sldId="873"/>
        </pc:sldMkLst>
      </pc:sldChg>
      <pc:sldChg chg="modNotesTx">
        <pc:chgData name="Allysse Marshall" userId="57e398e5-184c-4770-be21-ac1ff17f306d" providerId="ADAL" clId="{229F0238-A635-46A5-A5A4-D35C0B27D644}" dt="2025-10-17T11:41:05.313" v="16755" actId="20577"/>
        <pc:sldMkLst>
          <pc:docMk/>
          <pc:sldMk cId="1129152866" sldId="874"/>
        </pc:sldMkLst>
      </pc:sldChg>
      <pc:sldChg chg="modNotesTx">
        <pc:chgData name="Allysse Marshall" userId="57e398e5-184c-4770-be21-ac1ff17f306d" providerId="ADAL" clId="{229F0238-A635-46A5-A5A4-D35C0B27D644}" dt="2025-10-17T14:13:30.193" v="17403" actId="20577"/>
        <pc:sldMkLst>
          <pc:docMk/>
          <pc:sldMk cId="2697457357" sldId="875"/>
        </pc:sldMkLst>
      </pc:sldChg>
    </pc:docChg>
  </pc:docChgLst>
  <pc:docChgLst>
    <pc:chgData name="Allysse Marshall" userId="57e398e5-184c-4770-be21-ac1ff17f306d" providerId="ADAL" clId="{9274B980-869E-4786-80F0-4D17919F6B98}"/>
    <pc:docChg chg="undo custSel addSld delSld modSld sldOrd">
      <pc:chgData name="Allysse Marshall" userId="57e398e5-184c-4770-be21-ac1ff17f306d" providerId="ADAL" clId="{9274B980-869E-4786-80F0-4D17919F6B98}" dt="2025-03-05T17:39:25.093" v="5959" actId="20577"/>
      <pc:docMkLst>
        <pc:docMk/>
      </pc:docMkLst>
      <pc:sldChg chg="addSp delSp modSp mod modNotesTx">
        <pc:chgData name="Allysse Marshall" userId="57e398e5-184c-4770-be21-ac1ff17f306d" providerId="ADAL" clId="{9274B980-869E-4786-80F0-4D17919F6B98}" dt="2025-03-04T15:53:17.910" v="501" actId="20577"/>
        <pc:sldMkLst>
          <pc:docMk/>
          <pc:sldMk cId="3862657441" sldId="332"/>
        </pc:sldMkLst>
      </pc:sldChg>
      <pc:sldChg chg="addSp delSp modSp mod modNotesTx">
        <pc:chgData name="Allysse Marshall" userId="57e398e5-184c-4770-be21-ac1ff17f306d" providerId="ADAL" clId="{9274B980-869E-4786-80F0-4D17919F6B98}" dt="2025-03-05T14:18:02.117" v="1353" actId="20577"/>
        <pc:sldMkLst>
          <pc:docMk/>
          <pc:sldMk cId="3743010638" sldId="343"/>
        </pc:sldMkLst>
      </pc:sldChg>
      <pc:sldChg chg="del">
        <pc:chgData name="Allysse Marshall" userId="57e398e5-184c-4770-be21-ac1ff17f306d" providerId="ADAL" clId="{9274B980-869E-4786-80F0-4D17919F6B98}" dt="2025-03-04T13:41:38.224" v="3" actId="47"/>
        <pc:sldMkLst>
          <pc:docMk/>
          <pc:sldMk cId="1645539063" sldId="633"/>
        </pc:sldMkLst>
      </pc:sldChg>
      <pc:sldChg chg="del">
        <pc:chgData name="Allysse Marshall" userId="57e398e5-184c-4770-be21-ac1ff17f306d" providerId="ADAL" clId="{9274B980-869E-4786-80F0-4D17919F6B98}" dt="2025-03-04T13:41:53.777" v="25" actId="47"/>
        <pc:sldMkLst>
          <pc:docMk/>
          <pc:sldMk cId="590128137" sldId="634"/>
        </pc:sldMkLst>
      </pc:sldChg>
      <pc:sldChg chg="del">
        <pc:chgData name="Allysse Marshall" userId="57e398e5-184c-4770-be21-ac1ff17f306d" providerId="ADAL" clId="{9274B980-869E-4786-80F0-4D17919F6B98}" dt="2025-03-04T13:41:50.753" v="21" actId="47"/>
        <pc:sldMkLst>
          <pc:docMk/>
          <pc:sldMk cId="45379502" sldId="636"/>
        </pc:sldMkLst>
      </pc:sldChg>
      <pc:sldChg chg="addSp delSp modSp mod ord modNotesTx">
        <pc:chgData name="Allysse Marshall" userId="57e398e5-184c-4770-be21-ac1ff17f306d" providerId="ADAL" clId="{9274B980-869E-4786-80F0-4D17919F6B98}" dt="2025-03-05T17:21:11.944" v="4167" actId="20577"/>
        <pc:sldMkLst>
          <pc:docMk/>
          <pc:sldMk cId="3806310729" sldId="637"/>
        </pc:sldMkLst>
      </pc:sldChg>
      <pc:sldChg chg="del">
        <pc:chgData name="Allysse Marshall" userId="57e398e5-184c-4770-be21-ac1ff17f306d" providerId="ADAL" clId="{9274B980-869E-4786-80F0-4D17919F6B98}" dt="2025-03-04T13:41:49.468" v="19" actId="47"/>
        <pc:sldMkLst>
          <pc:docMk/>
          <pc:sldMk cId="1623202771" sldId="638"/>
        </pc:sldMkLst>
      </pc:sldChg>
      <pc:sldChg chg="del">
        <pc:chgData name="Allysse Marshall" userId="57e398e5-184c-4770-be21-ac1ff17f306d" providerId="ADAL" clId="{9274B980-869E-4786-80F0-4D17919F6B98}" dt="2025-03-04T13:41:51.434" v="22" actId="47"/>
        <pc:sldMkLst>
          <pc:docMk/>
          <pc:sldMk cId="1502877418" sldId="639"/>
        </pc:sldMkLst>
      </pc:sldChg>
      <pc:sldChg chg="del">
        <pc:chgData name="Allysse Marshall" userId="57e398e5-184c-4770-be21-ac1ff17f306d" providerId="ADAL" clId="{9274B980-869E-4786-80F0-4D17919F6B98}" dt="2025-03-04T13:41:54.911" v="26" actId="47"/>
        <pc:sldMkLst>
          <pc:docMk/>
          <pc:sldMk cId="3523322444" sldId="642"/>
        </pc:sldMkLst>
      </pc:sldChg>
      <pc:sldChg chg="modSp add del mod ord modNotesTx">
        <pc:chgData name="Allysse Marshall" userId="57e398e5-184c-4770-be21-ac1ff17f306d" providerId="ADAL" clId="{9274B980-869E-4786-80F0-4D17919F6B98}" dt="2025-03-05T17:35:39.771" v="5517"/>
        <pc:sldMkLst>
          <pc:docMk/>
          <pc:sldMk cId="1320373915" sldId="647"/>
        </pc:sldMkLst>
      </pc:sldChg>
      <pc:sldChg chg="addSp delSp modSp new mod modNotesTx">
        <pc:chgData name="Allysse Marshall" userId="57e398e5-184c-4770-be21-ac1ff17f306d" providerId="ADAL" clId="{9274B980-869E-4786-80F0-4D17919F6B98}" dt="2025-03-05T16:00:35.917" v="1461" actId="20577"/>
        <pc:sldMkLst>
          <pc:docMk/>
          <pc:sldMk cId="3271535980" sldId="648"/>
        </pc:sldMkLst>
      </pc:sldChg>
      <pc:sldChg chg="addSp delSp modSp new mod ord modNotesTx">
        <pc:chgData name="Allysse Marshall" userId="57e398e5-184c-4770-be21-ac1ff17f306d" providerId="ADAL" clId="{9274B980-869E-4786-80F0-4D17919F6B98}" dt="2025-03-05T17:23:43.862" v="4170" actId="20577"/>
        <pc:sldMkLst>
          <pc:docMk/>
          <pc:sldMk cId="1335170638" sldId="649"/>
        </pc:sldMkLst>
      </pc:sldChg>
      <pc:sldChg chg="new del">
        <pc:chgData name="Allysse Marshall" userId="57e398e5-184c-4770-be21-ac1ff17f306d" providerId="ADAL" clId="{9274B980-869E-4786-80F0-4D17919F6B98}" dt="2025-03-05T09:33:56.665" v="952" actId="47"/>
        <pc:sldMkLst>
          <pc:docMk/>
          <pc:sldMk cId="2399801704" sldId="650"/>
        </pc:sldMkLst>
      </pc:sldChg>
      <pc:sldChg chg="del">
        <pc:chgData name="Allysse Marshall" userId="57e398e5-184c-4770-be21-ac1ff17f306d" providerId="ADAL" clId="{9274B980-869E-4786-80F0-4D17919F6B98}" dt="2025-03-04T13:41:57.425" v="30" actId="47"/>
        <pc:sldMkLst>
          <pc:docMk/>
          <pc:sldMk cId="1994995806" sldId="653"/>
        </pc:sldMkLst>
      </pc:sldChg>
      <pc:sldChg chg="del">
        <pc:chgData name="Allysse Marshall" userId="57e398e5-184c-4770-be21-ac1ff17f306d" providerId="ADAL" clId="{9274B980-869E-4786-80F0-4D17919F6B98}" dt="2025-03-04T13:41:56.208" v="28" actId="47"/>
        <pc:sldMkLst>
          <pc:docMk/>
          <pc:sldMk cId="2800291022" sldId="654"/>
        </pc:sldMkLst>
      </pc:sldChg>
      <pc:sldChg chg="del">
        <pc:chgData name="Allysse Marshall" userId="57e398e5-184c-4770-be21-ac1ff17f306d" providerId="ADAL" clId="{9274B980-869E-4786-80F0-4D17919F6B98}" dt="2025-03-04T13:41:55.427" v="27" actId="47"/>
        <pc:sldMkLst>
          <pc:docMk/>
          <pc:sldMk cId="3821487868" sldId="655"/>
        </pc:sldMkLst>
      </pc:sldChg>
      <pc:sldChg chg="del">
        <pc:chgData name="Allysse Marshall" userId="57e398e5-184c-4770-be21-ac1ff17f306d" providerId="ADAL" clId="{9274B980-869E-4786-80F0-4D17919F6B98}" dt="2025-03-04T13:41:56.761" v="29" actId="47"/>
        <pc:sldMkLst>
          <pc:docMk/>
          <pc:sldMk cId="4077663206" sldId="656"/>
        </pc:sldMkLst>
      </pc:sldChg>
      <pc:sldChg chg="del">
        <pc:chgData name="Allysse Marshall" userId="57e398e5-184c-4770-be21-ac1ff17f306d" providerId="ADAL" clId="{9274B980-869E-4786-80F0-4D17919F6B98}" dt="2025-03-04T13:41:53.058" v="24" actId="47"/>
        <pc:sldMkLst>
          <pc:docMk/>
          <pc:sldMk cId="821436454" sldId="657"/>
        </pc:sldMkLst>
      </pc:sldChg>
      <pc:sldChg chg="modSp add del mod modNotesTx">
        <pc:chgData name="Allysse Marshall" userId="57e398e5-184c-4770-be21-ac1ff17f306d" providerId="ADAL" clId="{9274B980-869E-4786-80F0-4D17919F6B98}" dt="2025-03-05T16:48:52.264" v="2031" actId="20577"/>
        <pc:sldMkLst>
          <pc:docMk/>
          <pc:sldMk cId="4253487145" sldId="659"/>
        </pc:sldMkLst>
      </pc:sldChg>
      <pc:sldChg chg="add del">
        <pc:chgData name="Allysse Marshall" userId="57e398e5-184c-4770-be21-ac1ff17f306d" providerId="ADAL" clId="{9274B980-869E-4786-80F0-4D17919F6B98}" dt="2025-03-04T13:41:45.813" v="10" actId="47"/>
        <pc:sldMkLst>
          <pc:docMk/>
          <pc:sldMk cId="265942208" sldId="660"/>
        </pc:sldMkLst>
      </pc:sldChg>
      <pc:sldChg chg="addSp delSp modSp new mod modAnim modNotesTx">
        <pc:chgData name="Allysse Marshall" userId="57e398e5-184c-4770-be21-ac1ff17f306d" providerId="ADAL" clId="{9274B980-869E-4786-80F0-4D17919F6B98}" dt="2025-03-05T17:09:13.511" v="2804" actId="478"/>
        <pc:sldMkLst>
          <pc:docMk/>
          <pc:sldMk cId="2049765723" sldId="660"/>
        </pc:sldMkLst>
      </pc:sldChg>
      <pc:sldChg chg="del">
        <pc:chgData name="Allysse Marshall" userId="57e398e5-184c-4770-be21-ac1ff17f306d" providerId="ADAL" clId="{9274B980-869E-4786-80F0-4D17919F6B98}" dt="2025-03-04T13:41:46.246" v="11" actId="47"/>
        <pc:sldMkLst>
          <pc:docMk/>
          <pc:sldMk cId="1537626906" sldId="661"/>
        </pc:sldMkLst>
      </pc:sldChg>
      <pc:sldChg chg="addSp delSp modSp add mod modNotesTx">
        <pc:chgData name="Allysse Marshall" userId="57e398e5-184c-4770-be21-ac1ff17f306d" providerId="ADAL" clId="{9274B980-869E-4786-80F0-4D17919F6B98}" dt="2025-03-05T17:33:56.039" v="5404" actId="20577"/>
        <pc:sldMkLst>
          <pc:docMk/>
          <pc:sldMk cId="2822368238" sldId="661"/>
        </pc:sldMkLst>
      </pc:sldChg>
      <pc:sldChg chg="del">
        <pc:chgData name="Allysse Marshall" userId="57e398e5-184c-4770-be21-ac1ff17f306d" providerId="ADAL" clId="{9274B980-869E-4786-80F0-4D17919F6B98}" dt="2025-03-04T13:41:46.932" v="12" actId="47"/>
        <pc:sldMkLst>
          <pc:docMk/>
          <pc:sldMk cId="1076510257" sldId="662"/>
        </pc:sldMkLst>
      </pc:sldChg>
      <pc:sldChg chg="addSp delSp modSp new mod">
        <pc:chgData name="Allysse Marshall" userId="57e398e5-184c-4770-be21-ac1ff17f306d" providerId="ADAL" clId="{9274B980-869E-4786-80F0-4D17919F6B98}" dt="2025-03-05T17:27:15.773" v="4266" actId="1076"/>
        <pc:sldMkLst>
          <pc:docMk/>
          <pc:sldMk cId="3893403321" sldId="662"/>
        </pc:sldMkLst>
      </pc:sldChg>
      <pc:sldChg chg="del">
        <pc:chgData name="Allysse Marshall" userId="57e398e5-184c-4770-be21-ac1ff17f306d" providerId="ADAL" clId="{9274B980-869E-4786-80F0-4D17919F6B98}" dt="2025-03-04T13:41:47.201" v="13" actId="47"/>
        <pc:sldMkLst>
          <pc:docMk/>
          <pc:sldMk cId="932730020" sldId="663"/>
        </pc:sldMkLst>
      </pc:sldChg>
      <pc:sldChg chg="modSp add mod modNotesTx">
        <pc:chgData name="Allysse Marshall" userId="57e398e5-184c-4770-be21-ac1ff17f306d" providerId="ADAL" clId="{9274B980-869E-4786-80F0-4D17919F6B98}" dt="2025-03-05T17:39:25.093" v="5959" actId="20577"/>
        <pc:sldMkLst>
          <pc:docMk/>
          <pc:sldMk cId="3745160569" sldId="663"/>
        </pc:sldMkLst>
      </pc:sldChg>
      <pc:sldChg chg="modSp new del mod ord">
        <pc:chgData name="Allysse Marshall" userId="57e398e5-184c-4770-be21-ac1ff17f306d" providerId="ADAL" clId="{9274B980-869E-4786-80F0-4D17919F6B98}" dt="2025-03-05T17:35:14.640" v="5429" actId="47"/>
        <pc:sldMkLst>
          <pc:docMk/>
          <pc:sldMk cId="1653614740" sldId="664"/>
        </pc:sldMkLst>
      </pc:sldChg>
      <pc:sldChg chg="del">
        <pc:chgData name="Allysse Marshall" userId="57e398e5-184c-4770-be21-ac1ff17f306d" providerId="ADAL" clId="{9274B980-869E-4786-80F0-4D17919F6B98}" dt="2025-03-04T13:41:47.599" v="14" actId="47"/>
        <pc:sldMkLst>
          <pc:docMk/>
          <pc:sldMk cId="163720840" sldId="673"/>
        </pc:sldMkLst>
      </pc:sldChg>
      <pc:sldChg chg="del">
        <pc:chgData name="Allysse Marshall" userId="57e398e5-184c-4770-be21-ac1ff17f306d" providerId="ADAL" clId="{9274B980-869E-4786-80F0-4D17919F6B98}" dt="2025-03-04T13:41:48.102" v="15" actId="47"/>
        <pc:sldMkLst>
          <pc:docMk/>
          <pc:sldMk cId="2030130245" sldId="674"/>
        </pc:sldMkLst>
      </pc:sldChg>
      <pc:sldChg chg="del">
        <pc:chgData name="Allysse Marshall" userId="57e398e5-184c-4770-be21-ac1ff17f306d" providerId="ADAL" clId="{9274B980-869E-4786-80F0-4D17919F6B98}" dt="2025-03-04T13:41:48.718" v="17" actId="47"/>
        <pc:sldMkLst>
          <pc:docMk/>
          <pc:sldMk cId="3542101980" sldId="676"/>
        </pc:sldMkLst>
      </pc:sldChg>
      <pc:sldChg chg="del">
        <pc:chgData name="Allysse Marshall" userId="57e398e5-184c-4770-be21-ac1ff17f306d" providerId="ADAL" clId="{9274B980-869E-4786-80F0-4D17919F6B98}" dt="2025-03-04T13:41:49.048" v="18" actId="47"/>
        <pc:sldMkLst>
          <pc:docMk/>
          <pc:sldMk cId="2603632724" sldId="677"/>
        </pc:sldMkLst>
      </pc:sldChg>
      <pc:sldChg chg="del">
        <pc:chgData name="Allysse Marshall" userId="57e398e5-184c-4770-be21-ac1ff17f306d" providerId="ADAL" clId="{9274B980-869E-4786-80F0-4D17919F6B98}" dt="2025-03-04T13:41:48.383" v="16" actId="47"/>
        <pc:sldMkLst>
          <pc:docMk/>
          <pc:sldMk cId="392536112" sldId="678"/>
        </pc:sldMkLst>
      </pc:sldChg>
      <pc:sldChg chg="del">
        <pc:chgData name="Allysse Marshall" userId="57e398e5-184c-4770-be21-ac1ff17f306d" providerId="ADAL" clId="{9274B980-869E-4786-80F0-4D17919F6B98}" dt="2025-03-04T13:41:49.962" v="20" actId="47"/>
        <pc:sldMkLst>
          <pc:docMk/>
          <pc:sldMk cId="815176389" sldId="680"/>
        </pc:sldMkLst>
      </pc:sldChg>
      <pc:sldChg chg="del">
        <pc:chgData name="Allysse Marshall" userId="57e398e5-184c-4770-be21-ac1ff17f306d" providerId="ADAL" clId="{9274B980-869E-4786-80F0-4D17919F6B98}" dt="2025-03-04T13:41:37.841" v="2" actId="47"/>
        <pc:sldMkLst>
          <pc:docMk/>
          <pc:sldMk cId="2102346768" sldId="682"/>
        </pc:sldMkLst>
      </pc:sldChg>
      <pc:sldChg chg="del">
        <pc:chgData name="Allysse Marshall" userId="57e398e5-184c-4770-be21-ac1ff17f306d" providerId="ADAL" clId="{9274B980-869E-4786-80F0-4D17919F6B98}" dt="2025-03-04T13:41:38.663" v="4" actId="47"/>
        <pc:sldMkLst>
          <pc:docMk/>
          <pc:sldMk cId="2192698760" sldId="683"/>
        </pc:sldMkLst>
      </pc:sldChg>
      <pc:sldChg chg="del">
        <pc:chgData name="Allysse Marshall" userId="57e398e5-184c-4770-be21-ac1ff17f306d" providerId="ADAL" clId="{9274B980-869E-4786-80F0-4D17919F6B98}" dt="2025-03-04T13:41:37.328" v="1" actId="47"/>
        <pc:sldMkLst>
          <pc:docMk/>
          <pc:sldMk cId="932517667" sldId="684"/>
        </pc:sldMkLst>
      </pc:sldChg>
      <pc:sldChg chg="del">
        <pc:chgData name="Allysse Marshall" userId="57e398e5-184c-4770-be21-ac1ff17f306d" providerId="ADAL" clId="{9274B980-869E-4786-80F0-4D17919F6B98}" dt="2025-03-04T13:42:06.082" v="31" actId="47"/>
        <pc:sldMkLst>
          <pc:docMk/>
          <pc:sldMk cId="1140520412" sldId="690"/>
        </pc:sldMkLst>
      </pc:sldChg>
      <pc:sldChg chg="del">
        <pc:chgData name="Allysse Marshall" userId="57e398e5-184c-4770-be21-ac1ff17f306d" providerId="ADAL" clId="{9274B980-869E-4786-80F0-4D17919F6B98}" dt="2025-03-04T13:42:31.888" v="74" actId="47"/>
        <pc:sldMkLst>
          <pc:docMk/>
          <pc:sldMk cId="2107954282" sldId="691"/>
        </pc:sldMkLst>
      </pc:sldChg>
      <pc:sldChg chg="del">
        <pc:chgData name="Allysse Marshall" userId="57e398e5-184c-4770-be21-ac1ff17f306d" providerId="ADAL" clId="{9274B980-869E-4786-80F0-4D17919F6B98}" dt="2025-03-04T13:41:36.696" v="0" actId="47"/>
        <pc:sldMkLst>
          <pc:docMk/>
          <pc:sldMk cId="4018383863" sldId="692"/>
        </pc:sldMkLst>
      </pc:sldChg>
      <pc:sldChg chg="del">
        <pc:chgData name="Allysse Marshall" userId="57e398e5-184c-4770-be21-ac1ff17f306d" providerId="ADAL" clId="{9274B980-869E-4786-80F0-4D17919F6B98}" dt="2025-03-04T13:41:52.185" v="23" actId="47"/>
        <pc:sldMkLst>
          <pc:docMk/>
          <pc:sldMk cId="3896396912" sldId="694"/>
        </pc:sldMkLst>
      </pc:sldChg>
    </pc:docChg>
  </pc:docChgLst>
  <pc:docChgLst>
    <pc:chgData name="Allysse Marshall" userId="S::amarshall@ri.ac.uk::57e398e5-184c-4770-be21-ac1ff17f306d" providerId="AD" clId="Web-{6F4AC5F8-F838-56AE-E762-C7212D17F3CC}"/>
    <pc:docChg chg="modSld">
      <pc:chgData name="Allysse Marshall" userId="S::amarshall@ri.ac.uk::57e398e5-184c-4770-be21-ac1ff17f306d" providerId="AD" clId="Web-{6F4AC5F8-F838-56AE-E762-C7212D17F3CC}" dt="2025-03-06T09:20:07.979" v="6" actId="20577"/>
      <pc:docMkLst>
        <pc:docMk/>
      </pc:docMkLst>
      <pc:sldChg chg="modSp">
        <pc:chgData name="Allysse Marshall" userId="S::amarshall@ri.ac.uk::57e398e5-184c-4770-be21-ac1ff17f306d" providerId="AD" clId="Web-{6F4AC5F8-F838-56AE-E762-C7212D17F3CC}" dt="2025-03-06T09:17:56.694" v="0" actId="20577"/>
        <pc:sldMkLst>
          <pc:docMk/>
          <pc:sldMk cId="3806310729" sldId="637"/>
        </pc:sldMkLst>
      </pc:sldChg>
      <pc:sldChg chg="modSp">
        <pc:chgData name="Allysse Marshall" userId="S::amarshall@ri.ac.uk::57e398e5-184c-4770-be21-ac1ff17f306d" providerId="AD" clId="Web-{6F4AC5F8-F838-56AE-E762-C7212D17F3CC}" dt="2025-03-06T09:20:07.979" v="6" actId="20577"/>
        <pc:sldMkLst>
          <pc:docMk/>
          <pc:sldMk cId="2049765723" sldId="660"/>
        </pc:sldMkLst>
      </pc:sldChg>
    </pc:docChg>
  </pc:docChgLst>
  <pc:docChgLst>
    <pc:chgData name="Allysse Marshall" userId="57e398e5-184c-4770-be21-ac1ff17f306d" providerId="ADAL" clId="{ABCB034A-83B4-4837-BA6E-BDB502C77B8C}"/>
    <pc:docChg chg="custSel delSld modSld">
      <pc:chgData name="Allysse Marshall" userId="57e398e5-184c-4770-be21-ac1ff17f306d" providerId="ADAL" clId="{ABCB034A-83B4-4837-BA6E-BDB502C77B8C}" dt="2025-08-20T13:28:59.030" v="13" actId="20577"/>
      <pc:docMkLst>
        <pc:docMk/>
      </pc:docMkLst>
      <pc:sldChg chg="modNotesTx">
        <pc:chgData name="Allysse Marshall" userId="57e398e5-184c-4770-be21-ac1ff17f306d" providerId="ADAL" clId="{ABCB034A-83B4-4837-BA6E-BDB502C77B8C}" dt="2025-08-06T12:38:49.914" v="1" actId="33524"/>
        <pc:sldMkLst>
          <pc:docMk/>
          <pc:sldMk cId="3743010638" sldId="343"/>
        </pc:sldMkLst>
      </pc:sldChg>
      <pc:sldChg chg="del">
        <pc:chgData name="Allysse Marshall" userId="57e398e5-184c-4770-be21-ac1ff17f306d" providerId="ADAL" clId="{ABCB034A-83B4-4837-BA6E-BDB502C77B8C}" dt="2025-08-06T12:28:28.654" v="0" actId="47"/>
        <pc:sldMkLst>
          <pc:docMk/>
          <pc:sldMk cId="2592671666" sldId="680"/>
        </pc:sldMkLst>
      </pc:sldChg>
      <pc:sldChg chg="modSp">
        <pc:chgData name="Allysse Marshall" userId="57e398e5-184c-4770-be21-ac1ff17f306d" providerId="ADAL" clId="{ABCB034A-83B4-4837-BA6E-BDB502C77B8C}" dt="2025-08-11T09:16:22.630" v="3" actId="20577"/>
        <pc:sldMkLst>
          <pc:docMk/>
          <pc:sldMk cId="3951875835" sldId="863"/>
        </pc:sldMkLst>
      </pc:sldChg>
      <pc:sldChg chg="modSp mod">
        <pc:chgData name="Allysse Marshall" userId="57e398e5-184c-4770-be21-ac1ff17f306d" providerId="ADAL" clId="{ABCB034A-83B4-4837-BA6E-BDB502C77B8C}" dt="2025-08-20T13:28:59.030" v="13" actId="20577"/>
        <pc:sldMkLst>
          <pc:docMk/>
          <pc:sldMk cId="3029285750" sldId="870"/>
        </pc:sldMkLst>
      </pc:sldChg>
    </pc:docChg>
  </pc:docChgLst>
  <pc:docChgLst>
    <pc:chgData name="Allysse Marshall" userId="57e398e5-184c-4770-be21-ac1ff17f306d" providerId="ADAL" clId="{04109ACF-F1E0-4A9F-B9D4-907CA21FFAAF}"/>
    <pc:docChg chg="custSel modSld">
      <pc:chgData name="Allysse Marshall" userId="57e398e5-184c-4770-be21-ac1ff17f306d" providerId="ADAL" clId="{04109ACF-F1E0-4A9F-B9D4-907CA21FFAAF}" dt="2025-07-22T13:14:03.515" v="569" actId="1076"/>
      <pc:docMkLst>
        <pc:docMk/>
      </pc:docMkLst>
      <pc:sldChg chg="modSp mod modNotesTx">
        <pc:chgData name="Allysse Marshall" userId="57e398e5-184c-4770-be21-ac1ff17f306d" providerId="ADAL" clId="{04109ACF-F1E0-4A9F-B9D4-907CA21FFAAF}" dt="2025-07-22T13:14:03.515" v="569" actId="1076"/>
        <pc:sldMkLst>
          <pc:docMk/>
          <pc:sldMk cId="3200355469" sldId="678"/>
        </pc:sldMkLst>
      </pc:sldChg>
      <pc:sldChg chg="addSp modSp mod modNotesTx">
        <pc:chgData name="Allysse Marshall" userId="57e398e5-184c-4770-be21-ac1ff17f306d" providerId="ADAL" clId="{04109ACF-F1E0-4A9F-B9D4-907CA21FFAAF}" dt="2025-07-16T07:26:30.575" v="183" actId="20577"/>
        <pc:sldMkLst>
          <pc:docMk/>
          <pc:sldMk cId="3029285750" sldId="870"/>
        </pc:sldMkLst>
      </pc:sldChg>
    </pc:docChg>
  </pc:docChgLst>
  <pc:docChgLst>
    <pc:chgData name="Allysse Marshall" userId="57e398e5-184c-4770-be21-ac1ff17f306d" providerId="ADAL" clId="{374B0826-39F6-4793-90CA-F0B0F8BE46D9}"/>
    <pc:docChg chg="undo custSel addSld delSld modSld sldOrd modMainMaster">
      <pc:chgData name="Allysse Marshall" userId="57e398e5-184c-4770-be21-ac1ff17f306d" providerId="ADAL" clId="{374B0826-39F6-4793-90CA-F0B0F8BE46D9}" dt="2025-04-04T07:46:25.094" v="14320" actId="1076"/>
      <pc:docMkLst>
        <pc:docMk/>
      </pc:docMkLst>
      <pc:sldChg chg="addSp delSp modSp mod modNotesTx">
        <pc:chgData name="Allysse Marshall" userId="57e398e5-184c-4770-be21-ac1ff17f306d" providerId="ADAL" clId="{374B0826-39F6-4793-90CA-F0B0F8BE46D9}" dt="2025-03-22T07:33:19.775" v="14168" actId="20577"/>
        <pc:sldMkLst>
          <pc:docMk/>
          <pc:sldMk cId="3862657441" sldId="332"/>
        </pc:sldMkLst>
      </pc:sldChg>
      <pc:sldChg chg="addSp delSp modSp mod setBg modNotesTx">
        <pc:chgData name="Allysse Marshall" userId="57e398e5-184c-4770-be21-ac1ff17f306d" providerId="ADAL" clId="{374B0826-39F6-4793-90CA-F0B0F8BE46D9}" dt="2025-03-22T06:43:15.347" v="12423" actId="6549"/>
        <pc:sldMkLst>
          <pc:docMk/>
          <pc:sldMk cId="3743010638" sldId="343"/>
        </pc:sldMkLst>
      </pc:sldChg>
      <pc:sldChg chg="del">
        <pc:chgData name="Allysse Marshall" userId="57e398e5-184c-4770-be21-ac1ff17f306d" providerId="ADAL" clId="{374B0826-39F6-4793-90CA-F0B0F8BE46D9}" dt="2025-03-06T11:07:27.249" v="17" actId="47"/>
        <pc:sldMkLst>
          <pc:docMk/>
          <pc:sldMk cId="3806310729" sldId="637"/>
        </pc:sldMkLst>
      </pc:sldChg>
      <pc:sldChg chg="del">
        <pc:chgData name="Allysse Marshall" userId="57e398e5-184c-4770-be21-ac1ff17f306d" providerId="ADAL" clId="{374B0826-39F6-4793-90CA-F0B0F8BE46D9}" dt="2025-03-06T11:07:31.447" v="19" actId="47"/>
        <pc:sldMkLst>
          <pc:docMk/>
          <pc:sldMk cId="1320373915" sldId="647"/>
        </pc:sldMkLst>
      </pc:sldChg>
      <pc:sldChg chg="del">
        <pc:chgData name="Allysse Marshall" userId="57e398e5-184c-4770-be21-ac1ff17f306d" providerId="ADAL" clId="{374B0826-39F6-4793-90CA-F0B0F8BE46D9}" dt="2025-03-06T13:17:29.661" v="26" actId="47"/>
        <pc:sldMkLst>
          <pc:docMk/>
          <pc:sldMk cId="3271535980" sldId="648"/>
        </pc:sldMkLst>
      </pc:sldChg>
      <pc:sldChg chg="del">
        <pc:chgData name="Allysse Marshall" userId="57e398e5-184c-4770-be21-ac1ff17f306d" providerId="ADAL" clId="{374B0826-39F6-4793-90CA-F0B0F8BE46D9}" dt="2025-03-06T13:17:27.468" v="25" actId="47"/>
        <pc:sldMkLst>
          <pc:docMk/>
          <pc:sldMk cId="1335170638" sldId="649"/>
        </pc:sldMkLst>
      </pc:sldChg>
      <pc:sldChg chg="del">
        <pc:chgData name="Allysse Marshall" userId="57e398e5-184c-4770-be21-ac1ff17f306d" providerId="ADAL" clId="{374B0826-39F6-4793-90CA-F0B0F8BE46D9}" dt="2025-03-06T11:08:51.182" v="22" actId="47"/>
        <pc:sldMkLst>
          <pc:docMk/>
          <pc:sldMk cId="4253487145" sldId="659"/>
        </pc:sldMkLst>
      </pc:sldChg>
      <pc:sldChg chg="del">
        <pc:chgData name="Allysse Marshall" userId="57e398e5-184c-4770-be21-ac1ff17f306d" providerId="ADAL" clId="{374B0826-39F6-4793-90CA-F0B0F8BE46D9}" dt="2025-03-06T11:07:27.370" v="18" actId="47"/>
        <pc:sldMkLst>
          <pc:docMk/>
          <pc:sldMk cId="2049765723" sldId="660"/>
        </pc:sldMkLst>
      </pc:sldChg>
      <pc:sldChg chg="del">
        <pc:chgData name="Allysse Marshall" userId="57e398e5-184c-4770-be21-ac1ff17f306d" providerId="ADAL" clId="{374B0826-39F6-4793-90CA-F0B0F8BE46D9}" dt="2025-03-06T11:07:34.302" v="21" actId="47"/>
        <pc:sldMkLst>
          <pc:docMk/>
          <pc:sldMk cId="2822368238" sldId="661"/>
        </pc:sldMkLst>
      </pc:sldChg>
      <pc:sldChg chg="addSp delSp modSp mod ord modNotesTx">
        <pc:chgData name="Allysse Marshall" userId="57e398e5-184c-4770-be21-ac1ff17f306d" providerId="ADAL" clId="{374B0826-39F6-4793-90CA-F0B0F8BE46D9}" dt="2025-03-22T07:14:51.833" v="13265" actId="20577"/>
        <pc:sldMkLst>
          <pc:docMk/>
          <pc:sldMk cId="3893403321" sldId="662"/>
        </pc:sldMkLst>
      </pc:sldChg>
      <pc:sldChg chg="addSp modSp new del mod ord modNotesTx">
        <pc:chgData name="Allysse Marshall" userId="57e398e5-184c-4770-be21-ac1ff17f306d" providerId="ADAL" clId="{374B0826-39F6-4793-90CA-F0B0F8BE46D9}" dt="2025-03-21T14:46:53.536" v="7204" actId="47"/>
        <pc:sldMkLst>
          <pc:docMk/>
          <pc:sldMk cId="604754616" sldId="663"/>
        </pc:sldMkLst>
      </pc:sldChg>
      <pc:sldChg chg="del">
        <pc:chgData name="Allysse Marshall" userId="57e398e5-184c-4770-be21-ac1ff17f306d" providerId="ADAL" clId="{374B0826-39F6-4793-90CA-F0B0F8BE46D9}" dt="2025-03-06T11:07:32.565" v="20" actId="47"/>
        <pc:sldMkLst>
          <pc:docMk/>
          <pc:sldMk cId="3745160569" sldId="663"/>
        </pc:sldMkLst>
      </pc:sldChg>
      <pc:sldChg chg="addSp delSp modSp add mod modAnim addCm modCm modNotesTx">
        <pc:chgData name="Allysse Marshall" userId="57e398e5-184c-4770-be21-ac1ff17f306d" providerId="ADAL" clId="{374B0826-39F6-4793-90CA-F0B0F8BE46D9}" dt="2025-03-26T12:16:42.497" v="14309"/>
        <pc:sldMkLst>
          <pc:docMk/>
          <pc:sldMk cId="1622215862" sldId="664"/>
        </pc:sldMkLst>
      </pc:sldChg>
      <pc:sldChg chg="addSp delSp modSp add mod ord modAnim modNotesTx">
        <pc:chgData name="Allysse Marshall" userId="57e398e5-184c-4770-be21-ac1ff17f306d" providerId="ADAL" clId="{374B0826-39F6-4793-90CA-F0B0F8BE46D9}" dt="2025-03-22T07:36:39.767" v="14185" actId="478"/>
        <pc:sldMkLst>
          <pc:docMk/>
          <pc:sldMk cId="2372368147" sldId="665"/>
        </pc:sldMkLst>
      </pc:sldChg>
      <pc:sldChg chg="addSp modSp new mod modNotesTx">
        <pc:chgData name="Allysse Marshall" userId="57e398e5-184c-4770-be21-ac1ff17f306d" providerId="ADAL" clId="{374B0826-39F6-4793-90CA-F0B0F8BE46D9}" dt="2025-03-22T07:29:08.060" v="14086" actId="20577"/>
        <pc:sldMkLst>
          <pc:docMk/>
          <pc:sldMk cId="100153402" sldId="666"/>
        </pc:sldMkLst>
      </pc:sldChg>
      <pc:sldChg chg="addSp delSp modSp new add del mod ord modShow modNotesTx">
        <pc:chgData name="Allysse Marshall" userId="57e398e5-184c-4770-be21-ac1ff17f306d" providerId="ADAL" clId="{374B0826-39F6-4793-90CA-F0B0F8BE46D9}" dt="2025-03-21T16:31:36.310" v="10875" actId="47"/>
        <pc:sldMkLst>
          <pc:docMk/>
          <pc:sldMk cId="1022315104" sldId="667"/>
        </pc:sldMkLst>
      </pc:sldChg>
      <pc:sldChg chg="addSp delSp modSp new mod ord modAnim addCm modNotesTx">
        <pc:chgData name="Allysse Marshall" userId="57e398e5-184c-4770-be21-ac1ff17f306d" providerId="ADAL" clId="{374B0826-39F6-4793-90CA-F0B0F8BE46D9}" dt="2025-03-26T12:19:45.203" v="14310"/>
        <pc:sldMkLst>
          <pc:docMk/>
          <pc:sldMk cId="4056020574" sldId="668"/>
        </pc:sldMkLst>
      </pc:sldChg>
      <pc:sldChg chg="addSp delSp modSp add del mod ord">
        <pc:chgData name="Allysse Marshall" userId="57e398e5-184c-4770-be21-ac1ff17f306d" providerId="ADAL" clId="{374B0826-39F6-4793-90CA-F0B0F8BE46D9}" dt="2025-03-18T08:58:12.823" v="2277" actId="47"/>
        <pc:sldMkLst>
          <pc:docMk/>
          <pc:sldMk cId="2976625020" sldId="669"/>
        </pc:sldMkLst>
      </pc:sldChg>
      <pc:sldChg chg="modSp new del mod ord">
        <pc:chgData name="Allysse Marshall" userId="57e398e5-184c-4770-be21-ac1ff17f306d" providerId="ADAL" clId="{374B0826-39F6-4793-90CA-F0B0F8BE46D9}" dt="2025-03-19T10:05:06.259" v="2777" actId="47"/>
        <pc:sldMkLst>
          <pc:docMk/>
          <pc:sldMk cId="677441822" sldId="670"/>
        </pc:sldMkLst>
      </pc:sldChg>
      <pc:sldChg chg="addSp delSp modSp add mod modNotesTx">
        <pc:chgData name="Allysse Marshall" userId="57e398e5-184c-4770-be21-ac1ff17f306d" providerId="ADAL" clId="{374B0826-39F6-4793-90CA-F0B0F8BE46D9}" dt="2025-03-22T06:43:28.508" v="12436" actId="20577"/>
        <pc:sldMkLst>
          <pc:docMk/>
          <pc:sldMk cId="111457898" sldId="671"/>
        </pc:sldMkLst>
      </pc:sldChg>
      <pc:sldChg chg="addSp delSp modSp add mod modNotesTx">
        <pc:chgData name="Allysse Marshall" userId="57e398e5-184c-4770-be21-ac1ff17f306d" providerId="ADAL" clId="{374B0826-39F6-4793-90CA-F0B0F8BE46D9}" dt="2025-03-22T07:29:26.890" v="14143" actId="20577"/>
        <pc:sldMkLst>
          <pc:docMk/>
          <pc:sldMk cId="1249862082" sldId="672"/>
        </pc:sldMkLst>
      </pc:sldChg>
      <pc:sldChg chg="add del">
        <pc:chgData name="Allysse Marshall" userId="57e398e5-184c-4770-be21-ac1ff17f306d" providerId="ADAL" clId="{374B0826-39F6-4793-90CA-F0B0F8BE46D9}" dt="2025-03-11T12:03:24.002" v="1631"/>
        <pc:sldMkLst>
          <pc:docMk/>
          <pc:sldMk cId="1754007080" sldId="672"/>
        </pc:sldMkLst>
      </pc:sldChg>
      <pc:sldChg chg="addSp delSp modSp new mod ord modAnim modShow modNotesTx">
        <pc:chgData name="Allysse Marshall" userId="57e398e5-184c-4770-be21-ac1ff17f306d" providerId="ADAL" clId="{374B0826-39F6-4793-90CA-F0B0F8BE46D9}" dt="2025-03-22T06:43:19.317" v="12424" actId="20577"/>
        <pc:sldMkLst>
          <pc:docMk/>
          <pc:sldMk cId="4012997482" sldId="673"/>
        </pc:sldMkLst>
      </pc:sldChg>
      <pc:sldChg chg="addSp delSp modSp new mod ord modNotesTx">
        <pc:chgData name="Allysse Marshall" userId="57e398e5-184c-4770-be21-ac1ff17f306d" providerId="ADAL" clId="{374B0826-39F6-4793-90CA-F0B0F8BE46D9}" dt="2025-03-26T11:58:15.056" v="14305" actId="20577"/>
        <pc:sldMkLst>
          <pc:docMk/>
          <pc:sldMk cId="2474892857" sldId="674"/>
        </pc:sldMkLst>
      </pc:sldChg>
      <pc:sldChg chg="addSp modSp new mod modNotesTx">
        <pc:chgData name="Allysse Marshall" userId="57e398e5-184c-4770-be21-ac1ff17f306d" providerId="ADAL" clId="{374B0826-39F6-4793-90CA-F0B0F8BE46D9}" dt="2025-03-22T06:43:38.960" v="12437"/>
        <pc:sldMkLst>
          <pc:docMk/>
          <pc:sldMk cId="602957316" sldId="675"/>
        </pc:sldMkLst>
      </pc:sldChg>
      <pc:sldChg chg="modSp new del mod">
        <pc:chgData name="Allysse Marshall" userId="57e398e5-184c-4770-be21-ac1ff17f306d" providerId="ADAL" clId="{374B0826-39F6-4793-90CA-F0B0F8BE46D9}" dt="2025-03-20T09:56:47.542" v="3231" actId="47"/>
        <pc:sldMkLst>
          <pc:docMk/>
          <pc:sldMk cId="687331913" sldId="676"/>
        </pc:sldMkLst>
      </pc:sldChg>
      <pc:sldChg chg="modSp new mod modNotesTx">
        <pc:chgData name="Allysse Marshall" userId="57e398e5-184c-4770-be21-ac1ff17f306d" providerId="ADAL" clId="{374B0826-39F6-4793-90CA-F0B0F8BE46D9}" dt="2025-03-22T07:27:02.817" v="13527" actId="20577"/>
        <pc:sldMkLst>
          <pc:docMk/>
          <pc:sldMk cId="3629334569" sldId="676"/>
        </pc:sldMkLst>
      </pc:sldChg>
      <pc:sldChg chg="modSp add mod modNotesTx">
        <pc:chgData name="Allysse Marshall" userId="57e398e5-184c-4770-be21-ac1ff17f306d" providerId="ADAL" clId="{374B0826-39F6-4793-90CA-F0B0F8BE46D9}" dt="2025-03-22T07:29:15.450" v="14094" actId="20577"/>
        <pc:sldMkLst>
          <pc:docMk/>
          <pc:sldMk cId="2903022016" sldId="677"/>
        </pc:sldMkLst>
      </pc:sldChg>
      <pc:sldChg chg="modSp add del mod">
        <pc:chgData name="Allysse Marshall" userId="57e398e5-184c-4770-be21-ac1ff17f306d" providerId="ADAL" clId="{374B0826-39F6-4793-90CA-F0B0F8BE46D9}" dt="2025-03-21T15:22:23.775" v="7645" actId="47"/>
        <pc:sldMkLst>
          <pc:docMk/>
          <pc:sldMk cId="3005715001" sldId="678"/>
        </pc:sldMkLst>
      </pc:sldChg>
      <pc:sldChg chg="addSp delSp modSp add mod modNotesTx">
        <pc:chgData name="Allysse Marshall" userId="57e398e5-184c-4770-be21-ac1ff17f306d" providerId="ADAL" clId="{374B0826-39F6-4793-90CA-F0B0F8BE46D9}" dt="2025-03-21T15:54:52.132" v="8986" actId="20577"/>
        <pc:sldMkLst>
          <pc:docMk/>
          <pc:sldMk cId="1497808825" sldId="679"/>
        </pc:sldMkLst>
      </pc:sldChg>
      <pc:sldChg chg="addSp delSp modSp add del mod">
        <pc:chgData name="Allysse Marshall" userId="57e398e5-184c-4770-be21-ac1ff17f306d" providerId="ADAL" clId="{374B0826-39F6-4793-90CA-F0B0F8BE46D9}" dt="2025-03-21T15:28:00.256" v="7653" actId="47"/>
        <pc:sldMkLst>
          <pc:docMk/>
          <pc:sldMk cId="3048303506" sldId="680"/>
        </pc:sldMkLst>
      </pc:sldChg>
      <pc:sldChg chg="delSp modSp add mod modNotesTx">
        <pc:chgData name="Allysse Marshall" userId="57e398e5-184c-4770-be21-ac1ff17f306d" providerId="ADAL" clId="{374B0826-39F6-4793-90CA-F0B0F8BE46D9}" dt="2025-03-21T15:57:02.271" v="9378" actId="20577"/>
        <pc:sldMkLst>
          <pc:docMk/>
          <pc:sldMk cId="1554517086" sldId="681"/>
        </pc:sldMkLst>
      </pc:sldChg>
      <pc:sldChg chg="addSp delSp modSp add mod modNotesTx">
        <pc:chgData name="Allysse Marshall" userId="57e398e5-184c-4770-be21-ac1ff17f306d" providerId="ADAL" clId="{374B0826-39F6-4793-90CA-F0B0F8BE46D9}" dt="2025-03-21T15:59:23.507" v="9678" actId="20577"/>
        <pc:sldMkLst>
          <pc:docMk/>
          <pc:sldMk cId="3727083396" sldId="682"/>
        </pc:sldMkLst>
      </pc:sldChg>
      <pc:sldChg chg="addSp delSp modSp add mod modNotesTx">
        <pc:chgData name="Allysse Marshall" userId="57e398e5-184c-4770-be21-ac1ff17f306d" providerId="ADAL" clId="{374B0826-39F6-4793-90CA-F0B0F8BE46D9}" dt="2025-03-21T16:14:30.967" v="10776" actId="20577"/>
        <pc:sldMkLst>
          <pc:docMk/>
          <pc:sldMk cId="1733223495" sldId="683"/>
        </pc:sldMkLst>
      </pc:sldChg>
      <pc:sldChg chg="add del">
        <pc:chgData name="Allysse Marshall" userId="57e398e5-184c-4770-be21-ac1ff17f306d" providerId="ADAL" clId="{374B0826-39F6-4793-90CA-F0B0F8BE46D9}" dt="2025-03-21T16:14:02.673" v="10609" actId="47"/>
        <pc:sldMkLst>
          <pc:docMk/>
          <pc:sldMk cId="4193097554" sldId="684"/>
        </pc:sldMkLst>
      </pc:sldChg>
      <pc:sldChg chg="addSp delSp modSp add mod modNotesTx">
        <pc:chgData name="Allysse Marshall" userId="57e398e5-184c-4770-be21-ac1ff17f306d" providerId="ADAL" clId="{374B0826-39F6-4793-90CA-F0B0F8BE46D9}" dt="2025-03-21T16:46:08.821" v="12297" actId="20577"/>
        <pc:sldMkLst>
          <pc:docMk/>
          <pc:sldMk cId="641184198" sldId="685"/>
        </pc:sldMkLst>
      </pc:sldChg>
      <pc:sldChg chg="addSp delSp modSp add mod ord delAnim modAnim addCm modCm modNotesTx">
        <pc:chgData name="Allysse Marshall" userId="57e398e5-184c-4770-be21-ac1ff17f306d" providerId="ADAL" clId="{374B0826-39F6-4793-90CA-F0B0F8BE46D9}" dt="2025-04-04T07:46:25.094" v="14320" actId="1076"/>
        <pc:sldMkLst>
          <pc:docMk/>
          <pc:sldMk cId="3339196729" sldId="686"/>
        </pc:sldMkLst>
      </pc:sldChg>
      <pc:sldChg chg="add del">
        <pc:chgData name="Allysse Marshall" userId="57e398e5-184c-4770-be21-ac1ff17f306d" providerId="ADAL" clId="{374B0826-39F6-4793-90CA-F0B0F8BE46D9}" dt="2025-03-21T16:30:06.941" v="10779" actId="47"/>
        <pc:sldMkLst>
          <pc:docMk/>
          <pc:sldMk cId="2565352198" sldId="687"/>
        </pc:sldMkLst>
      </pc:sldChg>
      <pc:sldChg chg="addSp delSp modSp add mod modNotesTx">
        <pc:chgData name="Allysse Marshall" userId="57e398e5-184c-4770-be21-ac1ff17f306d" providerId="ADAL" clId="{374B0826-39F6-4793-90CA-F0B0F8BE46D9}" dt="2025-03-21T16:49:29.315" v="12324" actId="20577"/>
        <pc:sldMkLst>
          <pc:docMk/>
          <pc:sldMk cId="4167127009" sldId="687"/>
        </pc:sldMkLst>
      </pc:sldChg>
      <pc:sldChg chg="delSp add mod ord">
        <pc:chgData name="Allysse Marshall" userId="57e398e5-184c-4770-be21-ac1ff17f306d" providerId="ADAL" clId="{374B0826-39F6-4793-90CA-F0B0F8BE46D9}" dt="2025-03-22T07:12:41.691" v="13189" actId="478"/>
        <pc:sldMkLst>
          <pc:docMk/>
          <pc:sldMk cId="1917804323" sldId="688"/>
        </pc:sldMkLst>
      </pc:sldChg>
      <pc:sldChg chg="add del ord">
        <pc:chgData name="Allysse Marshall" userId="57e398e5-184c-4770-be21-ac1ff17f306d" providerId="ADAL" clId="{374B0826-39F6-4793-90CA-F0B0F8BE46D9}" dt="2025-03-22T06:55:44.586" v="12510" actId="47"/>
        <pc:sldMkLst>
          <pc:docMk/>
          <pc:sldMk cId="2251089186" sldId="689"/>
        </pc:sldMkLst>
      </pc:sldChg>
      <pc:sldMasterChg chg="addSp delSp modSp mod setBg modSldLayout">
        <pc:chgData name="Allysse Marshall" userId="57e398e5-184c-4770-be21-ac1ff17f306d" providerId="ADAL" clId="{374B0826-39F6-4793-90CA-F0B0F8BE46D9}" dt="2025-03-21T16:10:53.502" v="10424" actId="478"/>
        <pc:sldMasterMkLst>
          <pc:docMk/>
          <pc:sldMasterMk cId="1273510517" sldId="2147483660"/>
        </pc:sldMasterMkLst>
        <pc:sldLayoutChg chg="setBg">
          <pc:chgData name="Allysse Marshall" userId="57e398e5-184c-4770-be21-ac1ff17f306d" providerId="ADAL" clId="{374B0826-39F6-4793-90CA-F0B0F8BE46D9}" dt="2025-03-06T11:38:47.301" v="24"/>
          <pc:sldLayoutMkLst>
            <pc:docMk/>
            <pc:sldMasterMk cId="1273510517" sldId="2147483660"/>
            <pc:sldLayoutMk cId="4035125075" sldId="2147483650"/>
          </pc:sldLayoutMkLst>
        </pc:sldLayoutChg>
        <pc:sldLayoutChg chg="setBg">
          <pc:chgData name="Allysse Marshall" userId="57e398e5-184c-4770-be21-ac1ff17f306d" providerId="ADAL" clId="{374B0826-39F6-4793-90CA-F0B0F8BE46D9}" dt="2025-03-06T11:38:47.301" v="24"/>
          <pc:sldLayoutMkLst>
            <pc:docMk/>
            <pc:sldMasterMk cId="1273510517" sldId="2147483660"/>
            <pc:sldLayoutMk cId="2114671374" sldId="2147483661"/>
          </pc:sldLayoutMkLst>
        </pc:sldLayoutChg>
        <pc:sldLayoutChg chg="modSp mod setBg">
          <pc:chgData name="Allysse Marshall" userId="57e398e5-184c-4770-be21-ac1ff17f306d" providerId="ADAL" clId="{374B0826-39F6-4793-90CA-F0B0F8BE46D9}" dt="2025-03-21T16:10:41.211" v="10418" actId="14100"/>
          <pc:sldLayoutMkLst>
            <pc:docMk/>
            <pc:sldMasterMk cId="1273510517" sldId="2147483660"/>
            <pc:sldLayoutMk cId="1124610125" sldId="2147483662"/>
          </pc:sldLayoutMkLst>
        </pc:sldLayoutChg>
        <pc:sldLayoutChg chg="setBg">
          <pc:chgData name="Allysse Marshall" userId="57e398e5-184c-4770-be21-ac1ff17f306d" providerId="ADAL" clId="{374B0826-39F6-4793-90CA-F0B0F8BE46D9}" dt="2025-03-06T11:38:47.301" v="24"/>
          <pc:sldLayoutMkLst>
            <pc:docMk/>
            <pc:sldMasterMk cId="1273510517" sldId="2147483660"/>
            <pc:sldLayoutMk cId="1488069451" sldId="2147483664"/>
          </pc:sldLayoutMkLst>
        </pc:sldLayoutChg>
        <pc:sldLayoutChg chg="setBg">
          <pc:chgData name="Allysse Marshall" userId="57e398e5-184c-4770-be21-ac1ff17f306d" providerId="ADAL" clId="{374B0826-39F6-4793-90CA-F0B0F8BE46D9}" dt="2025-03-06T11:38:47.301" v="24"/>
          <pc:sldLayoutMkLst>
            <pc:docMk/>
            <pc:sldMasterMk cId="1273510517" sldId="2147483660"/>
            <pc:sldLayoutMk cId="2253340658" sldId="2147483666"/>
          </pc:sldLayoutMkLst>
        </pc:sldLayoutChg>
        <pc:sldLayoutChg chg="setBg">
          <pc:chgData name="Allysse Marshall" userId="57e398e5-184c-4770-be21-ac1ff17f306d" providerId="ADAL" clId="{374B0826-39F6-4793-90CA-F0B0F8BE46D9}" dt="2025-03-06T11:38:47.301" v="24"/>
          <pc:sldLayoutMkLst>
            <pc:docMk/>
            <pc:sldMasterMk cId="1273510517" sldId="2147483660"/>
            <pc:sldLayoutMk cId="4258929388" sldId="2147483667"/>
          </pc:sldLayoutMkLst>
        </pc:sldLayoutChg>
      </pc:sldMaster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00FF54B-1F59-423D-8647-691820F9CE2F}" type="datetimeFigureOut">
              <a:rPr lang="en-GB" smtClean="0"/>
              <a:t>20/10/2025</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BD1EF29-3F2E-4975-A7AA-19B074C76137}" type="slidenum">
              <a:rPr lang="en-GB" smtClean="0"/>
              <a:t>‹#›</a:t>
            </a:fld>
            <a:endParaRPr lang="en-GB"/>
          </a:p>
        </p:txBody>
      </p:sp>
    </p:spTree>
    <p:extLst>
      <p:ext uri="{BB962C8B-B14F-4D97-AF65-F5344CB8AC3E}">
        <p14:creationId xmlns:p14="http://schemas.microsoft.com/office/powerpoint/2010/main" val="3704190"/>
      </p:ext>
    </p:extLst>
  </p:cSld>
  <p:clrMap bg1="lt1" tx1="dk1" bg2="lt2" tx2="dk2" accent1="accent1" accent2="accent2" accent3="accent3" accent4="accent4" accent5="accent5" accent6="accent6" hlink="hlink" folHlink="folHlink"/>
  <p:notesStyle>
    <a:lvl1pPr marL="0" algn="l" defTabSz="685800" rtl="0" eaLnBrk="1" latinLnBrk="0" hangingPunct="1">
      <a:defRPr sz="900" kern="1200">
        <a:solidFill>
          <a:schemeClr val="tx1"/>
        </a:solidFill>
        <a:latin typeface="+mn-lt"/>
        <a:ea typeface="+mn-ea"/>
        <a:cs typeface="+mn-cs"/>
      </a:defRPr>
    </a:lvl1pPr>
    <a:lvl2pPr marL="342900" algn="l" defTabSz="685800" rtl="0" eaLnBrk="1" latinLnBrk="0" hangingPunct="1">
      <a:defRPr sz="900" kern="1200">
        <a:solidFill>
          <a:schemeClr val="tx1"/>
        </a:solidFill>
        <a:latin typeface="+mn-lt"/>
        <a:ea typeface="+mn-ea"/>
        <a:cs typeface="+mn-cs"/>
      </a:defRPr>
    </a:lvl2pPr>
    <a:lvl3pPr marL="685800" algn="l" defTabSz="685800" rtl="0" eaLnBrk="1" latinLnBrk="0" hangingPunct="1">
      <a:defRPr sz="900" kern="1200">
        <a:solidFill>
          <a:schemeClr val="tx1"/>
        </a:solidFill>
        <a:latin typeface="+mn-lt"/>
        <a:ea typeface="+mn-ea"/>
        <a:cs typeface="+mn-cs"/>
      </a:defRPr>
    </a:lvl3pPr>
    <a:lvl4pPr marL="1028700" algn="l" defTabSz="685800" rtl="0" eaLnBrk="1" latinLnBrk="0" hangingPunct="1">
      <a:defRPr sz="900" kern="1200">
        <a:solidFill>
          <a:schemeClr val="tx1"/>
        </a:solidFill>
        <a:latin typeface="+mn-lt"/>
        <a:ea typeface="+mn-ea"/>
        <a:cs typeface="+mn-cs"/>
      </a:defRPr>
    </a:lvl4pPr>
    <a:lvl5pPr marL="1371600" algn="l" defTabSz="685800" rtl="0" eaLnBrk="1" latinLnBrk="0" hangingPunct="1">
      <a:defRPr sz="900" kern="1200">
        <a:solidFill>
          <a:schemeClr val="tx1"/>
        </a:solidFill>
        <a:latin typeface="+mn-lt"/>
        <a:ea typeface="+mn-ea"/>
        <a:cs typeface="+mn-cs"/>
      </a:defRPr>
    </a:lvl5pPr>
    <a:lvl6pPr marL="1714500" algn="l" defTabSz="685800" rtl="0" eaLnBrk="1" latinLnBrk="0" hangingPunct="1">
      <a:defRPr sz="900" kern="1200">
        <a:solidFill>
          <a:schemeClr val="tx1"/>
        </a:solidFill>
        <a:latin typeface="+mn-lt"/>
        <a:ea typeface="+mn-ea"/>
        <a:cs typeface="+mn-cs"/>
      </a:defRPr>
    </a:lvl6pPr>
    <a:lvl7pPr marL="2057400" algn="l" defTabSz="685800" rtl="0" eaLnBrk="1" latinLnBrk="0" hangingPunct="1">
      <a:defRPr sz="900" kern="1200">
        <a:solidFill>
          <a:schemeClr val="tx1"/>
        </a:solidFill>
        <a:latin typeface="+mn-lt"/>
        <a:ea typeface="+mn-ea"/>
        <a:cs typeface="+mn-cs"/>
      </a:defRPr>
    </a:lvl7pPr>
    <a:lvl8pPr marL="2400300" algn="l" defTabSz="685800" rtl="0" eaLnBrk="1" latinLnBrk="0" hangingPunct="1">
      <a:defRPr sz="900" kern="1200">
        <a:solidFill>
          <a:schemeClr val="tx1"/>
        </a:solidFill>
        <a:latin typeface="+mn-lt"/>
        <a:ea typeface="+mn-ea"/>
        <a:cs typeface="+mn-cs"/>
      </a:defRPr>
    </a:lvl8pPr>
    <a:lvl9pPr marL="2743200" algn="l" defTabSz="685800" rtl="0" eaLnBrk="1" latinLnBrk="0" hangingPunct="1">
      <a:defRPr sz="9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3" Type="http://schemas.openxmlformats.org/officeDocument/2006/relationships/hyperlink" Target="mailto:masterclasses@ri.ac.uk" TargetMode="External"/><Relationship Id="rId2" Type="http://schemas.openxmlformats.org/officeDocument/2006/relationships/slide" Target="../slides/slide29.xml"/><Relationship Id="rId1" Type="http://schemas.openxmlformats.org/officeDocument/2006/relationships/notesMaster" Target="../notesMasters/notesMaster1.xml"/><Relationship Id="rId4" Type="http://schemas.openxmlformats.org/officeDocument/2006/relationships/hyperlink" Target="http://www.machinelearningforkids.co.uk/worksheets" TargetMode="Externa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88900" y="746125"/>
            <a:ext cx="6627813" cy="3729038"/>
          </a:xfrm>
        </p:spPr>
      </p:sp>
      <p:sp>
        <p:nvSpPr>
          <p:cNvPr id="3" name="Notes Placeholder 2"/>
          <p:cNvSpPr>
            <a:spLocks noGrp="1"/>
          </p:cNvSpPr>
          <p:nvPr>
            <p:ph type="body" idx="1"/>
          </p:nvPr>
        </p:nvSpPr>
        <p:spPr/>
        <p:txBody>
          <a:bodyPr/>
          <a:lstStyle/>
          <a:p>
            <a:r>
              <a:rPr lang="en-GB" baseline="0" dirty="0"/>
              <a:t>5 mins - Welcome to our Football Manager computer science masterclass today! Today you will step into the shoes of a football manager and make use of decision trees and logic to make important decisions. </a:t>
            </a:r>
          </a:p>
          <a:p>
            <a:endParaRPr lang="en-GB" baseline="0" dirty="0"/>
          </a:p>
          <a:p>
            <a:r>
              <a:rPr lang="en-GB" baseline="0" dirty="0"/>
              <a:t>To start us off, let’s think about what decisions you have made today before arriving at this masterclass. Perhaps you made decision on getting ready in the morning, on what to eat or wear, or which direction to go to get here! </a:t>
            </a:r>
          </a:p>
          <a:p>
            <a:endParaRPr lang="en-GB" baseline="0" dirty="0"/>
          </a:p>
          <a:p>
            <a:r>
              <a:rPr lang="en-GB" baseline="0" dirty="0"/>
              <a:t>We make decisions all the time, sometimes without even realising we’re deciding. Think about why you made the decision you did, and what impacted that decision. Did the weather play a part? Did it involve thinking about other people? To make good decisions, we need to have information on which to base our decision. Imagine you wake up in the morning to a cold, snowy day. You wouldn’t put on a pair of shorts and sandals and go outside. You would take in the information about your surroundings and make a good decision to wrap up warm. </a:t>
            </a:r>
          </a:p>
          <a:p>
            <a:endParaRPr lang="en-GB" baseline="0" dirty="0"/>
          </a:p>
          <a:p>
            <a:r>
              <a:rPr lang="en-GB" baseline="0" dirty="0"/>
              <a:t>Humans are constant decision makers, and computers are too! They decide whether to allow someone into an account after receiving a password, when to turn on a phone’s alarm, or which route to suggest depending on the traffic. But computers are only able to make these decisions because a human has programmed them which decision to take given certain information. </a:t>
            </a:r>
          </a:p>
          <a:p>
            <a:endParaRPr lang="en-GB" baseline="0" dirty="0"/>
          </a:p>
          <a:p>
            <a:r>
              <a:rPr lang="en-GB" baseline="0" dirty="0"/>
              <a:t>Today we’re going to investigate how computers make decisions, by stepping into the shoes of a robot football manager. </a:t>
            </a:r>
          </a:p>
          <a:p>
            <a:endParaRPr lang="en-GB" baseline="0" dirty="0"/>
          </a:p>
          <a:p>
            <a:r>
              <a:rPr lang="en-GB" baseline="0" dirty="0"/>
              <a:t>---</a:t>
            </a:r>
          </a:p>
          <a:p>
            <a:endParaRPr lang="en-GB" baseline="0" dirty="0"/>
          </a:p>
          <a:p>
            <a:pPr>
              <a:lnSpc>
                <a:spcPct val="107000"/>
              </a:lnSpc>
              <a:spcAft>
                <a:spcPts val="800"/>
              </a:spcAft>
            </a:pPr>
            <a:r>
              <a:rPr lang="en-GB" sz="1800" dirty="0">
                <a:effectLst/>
                <a:latin typeface="Verdana" panose="020B0604030504040204" pitchFamily="34" charset="0"/>
                <a:ea typeface="Calibri" panose="020F0502020204030204" pitchFamily="34" charset="0"/>
                <a:cs typeface="Times New Roman" panose="02020603050405020304" pitchFamily="18" charset="0"/>
              </a:rPr>
              <a:t>Introduce the topic of today’s masterclass: making decisions in computing, and in sports. </a:t>
            </a:r>
            <a:r>
              <a:rPr lang="en-GB" sz="900" kern="1200" dirty="0">
                <a:solidFill>
                  <a:schemeClr val="tx1"/>
                </a:solidFill>
                <a:effectLst/>
                <a:latin typeface="+mn-lt"/>
                <a:ea typeface="+mn-ea"/>
                <a:cs typeface="+mn-cs"/>
              </a:rPr>
              <a:t>Ask the students what decisions they have made today. Ask if there were any specific decisions they had to make when getting ready to come to their masterclass. Allow the students to discuss and share ideas, and give some prompts, such as what clothes they chose to wear or which way of travelling they chose to take.</a:t>
            </a:r>
            <a:endParaRPr lang="en-GB" sz="1800" dirty="0">
              <a:effectLst/>
              <a:latin typeface="Verdana" panose="020B0604030504040204" pitchFamily="34" charset="0"/>
              <a:ea typeface="Calibri" panose="020F0502020204030204" pitchFamily="34" charset="0"/>
              <a:cs typeface="Times New Roman" panose="02020603050405020304" pitchFamily="18" charset="0"/>
            </a:endParaRPr>
          </a:p>
          <a:p>
            <a:pPr>
              <a:lnSpc>
                <a:spcPct val="107000"/>
              </a:lnSpc>
              <a:spcAft>
                <a:spcPts val="800"/>
              </a:spcAft>
            </a:pP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4" name="Slide Number Placeholder 3"/>
          <p:cNvSpPr>
            <a:spLocks noGrp="1"/>
          </p:cNvSpPr>
          <p:nvPr>
            <p:ph type="sldNum" sz="quarter" idx="10"/>
          </p:nvPr>
        </p:nvSpPr>
        <p:spPr/>
        <p:txBody>
          <a:bodyPr/>
          <a:lstStyle/>
          <a:p>
            <a:fld id="{1966D589-F99D-4D6B-A49F-51B81657FF39}" type="slidenum">
              <a:rPr lang="en-GB" smtClean="0"/>
              <a:pPr/>
              <a:t>1</a:t>
            </a:fld>
            <a:endParaRPr lang="en-GB"/>
          </a:p>
        </p:txBody>
      </p:sp>
    </p:spTree>
    <p:extLst>
      <p:ext uri="{BB962C8B-B14F-4D97-AF65-F5344CB8AC3E}">
        <p14:creationId xmlns:p14="http://schemas.microsoft.com/office/powerpoint/2010/main" val="339412093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buNone/>
            </a:pPr>
            <a:r>
              <a:rPr lang="en-GB" dirty="0"/>
              <a:t>We’ve just seen how you made decisions in your teams, with limited information. Computers don’t think like us — they don’t ‘guess’ or ‘feel’ like we do. Instead, they follow a set of instructions to help them choose the best action.</a:t>
            </a:r>
          </a:p>
          <a:p>
            <a:pPr>
              <a:buNone/>
            </a:pPr>
            <a:r>
              <a:rPr lang="en-GB" dirty="0"/>
              <a:t>For example, imagine a robot footballer. It gets told ‘If no one is blocking the goal, shoot, but if a defender is close and a teammate is open, pass’. We call these ‘if’ statements, or conditionals – as the next action is dependent on if the first action has taken place. </a:t>
            </a:r>
          </a:p>
          <a:p>
            <a:pPr>
              <a:buNone/>
            </a:pPr>
            <a:endParaRPr lang="en-GB" dirty="0"/>
          </a:p>
          <a:p>
            <a:pPr>
              <a:buNone/>
            </a:pPr>
            <a:r>
              <a:rPr lang="en-GB" dirty="0"/>
              <a:t>Are these rules enough for the robots to play a complete game of football? We need to build quite a complex set of rules in order for computers to be able to function without our constant supervision and involvement. </a:t>
            </a:r>
          </a:p>
          <a:p>
            <a:pPr>
              <a:buNone/>
            </a:pPr>
            <a:endParaRPr lang="en-GB" dirty="0"/>
          </a:p>
          <a:p>
            <a:r>
              <a:rPr lang="en-GB" dirty="0"/>
              <a:t>These rules can be written down and given to computers using something called a </a:t>
            </a:r>
            <a:r>
              <a:rPr lang="en-GB" b="1" dirty="0"/>
              <a:t>decision tree</a:t>
            </a:r>
            <a:r>
              <a:rPr lang="en-GB" dirty="0"/>
              <a:t> — a flowchart of rules that helps the computer make smart choices.</a:t>
            </a:r>
          </a:p>
          <a:p>
            <a:endParaRPr lang="en-GB" dirty="0"/>
          </a:p>
          <a:p>
            <a:r>
              <a:rPr lang="en-GB" dirty="0"/>
              <a:t>---</a:t>
            </a:r>
          </a:p>
          <a:p>
            <a:endParaRPr lang="en-GB" dirty="0"/>
          </a:p>
          <a:p>
            <a:r>
              <a:rPr lang="en-GB" dirty="0"/>
              <a:t>Remind the students how they made decisions at the beginning of the session, and explain that computers don’t make guesses like us, they have to be told what decision to make based on the information they are given. </a:t>
            </a:r>
          </a:p>
          <a:p>
            <a:endParaRPr lang="en-GB" dirty="0"/>
          </a:p>
          <a:p>
            <a:r>
              <a:rPr lang="en-GB" dirty="0"/>
              <a:t>Explain that this is called logic, and it is usually given to computers in the form of if/then statements or conditionals. Give example rules/ if/then statements that robots might follow to play football. </a:t>
            </a:r>
          </a:p>
          <a:p>
            <a:endParaRPr lang="en-GB" dirty="0"/>
          </a:p>
          <a:p>
            <a:r>
              <a:rPr lang="en-GB" dirty="0"/>
              <a:t>Ask the students if these rules are enough for the robot to play a full game of football. Explain that computers need complex sets of rules to follow to function without constant human involvement, and these could be given using the concept of a decision tree. </a:t>
            </a:r>
          </a:p>
          <a:p>
            <a:pPr marL="0" marR="0" lvl="0" indent="0" algn="l" defTabSz="685800" rtl="0" eaLnBrk="1" fontAlgn="auto" latinLnBrk="0" hangingPunct="1">
              <a:lnSpc>
                <a:spcPct val="100000"/>
              </a:lnSpc>
              <a:spcBef>
                <a:spcPts val="0"/>
              </a:spcBef>
              <a:spcAft>
                <a:spcPts val="0"/>
              </a:spcAft>
              <a:buClrTx/>
              <a:buSzTx/>
              <a:buFontTx/>
              <a:buNone/>
              <a:tabLst/>
              <a:defRPr/>
            </a:pPr>
            <a:endParaRPr lang="en-GB" baseline="0" dirty="0"/>
          </a:p>
        </p:txBody>
      </p:sp>
      <p:sp>
        <p:nvSpPr>
          <p:cNvPr id="4" name="Slide Number Placeholder 3"/>
          <p:cNvSpPr>
            <a:spLocks noGrp="1"/>
          </p:cNvSpPr>
          <p:nvPr>
            <p:ph type="sldNum" sz="quarter" idx="5"/>
          </p:nvPr>
        </p:nvSpPr>
        <p:spPr/>
        <p:txBody>
          <a:bodyPr/>
          <a:lstStyle/>
          <a:p>
            <a:fld id="{CBD1EF29-3F2E-4975-A7AA-19B074C76137}" type="slidenum">
              <a:rPr lang="en-GB" smtClean="0"/>
              <a:t>10</a:t>
            </a:fld>
            <a:endParaRPr lang="en-GB"/>
          </a:p>
        </p:txBody>
      </p:sp>
    </p:spTree>
    <p:extLst>
      <p:ext uri="{BB962C8B-B14F-4D97-AF65-F5344CB8AC3E}">
        <p14:creationId xmlns:p14="http://schemas.microsoft.com/office/powerpoint/2010/main" val="303918079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494A8DF-3355-1A8F-7120-ABE55E092798}"/>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A6A4C953-749D-1885-6E5E-FD9B6237ABCE}"/>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26F65F8F-2BD6-D2D0-2888-38D461A5D7FA}"/>
              </a:ext>
            </a:extLst>
          </p:cNvPr>
          <p:cNvSpPr>
            <a:spLocks noGrp="1"/>
          </p:cNvSpPr>
          <p:nvPr>
            <p:ph type="body" idx="1"/>
          </p:nvPr>
        </p:nvSpPr>
        <p:spPr/>
        <p:txBody>
          <a:bodyPr/>
          <a:lstStyle/>
          <a:p>
            <a:pPr>
              <a:buNone/>
            </a:pPr>
            <a:r>
              <a:rPr lang="en-GB" dirty="0"/>
              <a:t>5 mins - Decision trees are named for the common features they share with real trees. The </a:t>
            </a:r>
            <a:r>
              <a:rPr lang="en-GB" b="0" dirty="0"/>
              <a:t>root</a:t>
            </a:r>
            <a:r>
              <a:rPr lang="en-GB" dirty="0"/>
              <a:t> of a real tree is where it starts growing, just like a </a:t>
            </a:r>
            <a:r>
              <a:rPr lang="en-GB" b="0" dirty="0"/>
              <a:t>root node</a:t>
            </a:r>
            <a:r>
              <a:rPr lang="en-GB" dirty="0"/>
              <a:t>, where the computer starts its decision-making journey – in our case, the robot could ask the question ‘Do I have the ball?’. From there, the trunk grows and forms </a:t>
            </a:r>
            <a:r>
              <a:rPr lang="en-GB" b="0" dirty="0"/>
              <a:t>branches</a:t>
            </a:r>
            <a:r>
              <a:rPr lang="en-GB" b="1" dirty="0"/>
              <a:t>, </a:t>
            </a:r>
            <a:r>
              <a:rPr lang="en-GB" b="0" dirty="0"/>
              <a:t>which go off </a:t>
            </a:r>
            <a:r>
              <a:rPr lang="en-GB" dirty="0"/>
              <a:t>in different direction. In a decision tree, </a:t>
            </a:r>
            <a:r>
              <a:rPr lang="en-GB" b="0" dirty="0"/>
              <a:t>branches</a:t>
            </a:r>
            <a:r>
              <a:rPr lang="en-GB" dirty="0"/>
              <a:t> are the paths the computer can follow depending on what the data says.</a:t>
            </a:r>
          </a:p>
          <a:p>
            <a:pPr>
              <a:buNone/>
            </a:pPr>
            <a:endParaRPr lang="en-GB" dirty="0"/>
          </a:p>
          <a:p>
            <a:pPr>
              <a:buFont typeface="Arial" panose="020B0604020202020204" pitchFamily="34" charset="0"/>
              <a:buNone/>
            </a:pPr>
            <a:r>
              <a:rPr lang="en-GB" dirty="0"/>
              <a:t>At some points, the tree splits again, and in the decision tree that would be </a:t>
            </a:r>
            <a:r>
              <a:rPr lang="en-GB" b="0" dirty="0"/>
              <a:t>decision node</a:t>
            </a:r>
            <a:r>
              <a:rPr lang="en-GB" dirty="0"/>
              <a:t>, where the computer asks another question. Finally, the branches end in </a:t>
            </a:r>
            <a:r>
              <a:rPr lang="en-GB" b="0" dirty="0"/>
              <a:t>leaves, </a:t>
            </a:r>
            <a:r>
              <a:rPr lang="en-GB" dirty="0"/>
              <a:t>just like a decision tree ends in </a:t>
            </a:r>
            <a:r>
              <a:rPr lang="en-GB" b="0" dirty="0"/>
              <a:t>leaf nodes</a:t>
            </a:r>
            <a:r>
              <a:rPr lang="en-GB" dirty="0"/>
              <a:t>, which are the final decisions like ‘Pass’, ‘Shoot’, or ‘Defend’.</a:t>
            </a:r>
          </a:p>
          <a:p>
            <a:pPr>
              <a:buFont typeface="Arial" panose="020B0604020202020204" pitchFamily="34" charset="0"/>
              <a:buNone/>
            </a:pPr>
            <a:endParaRPr lang="en-GB" dirty="0"/>
          </a:p>
          <a:p>
            <a:r>
              <a:rPr lang="en-GB" dirty="0"/>
              <a:t>A decision tree starts with a question and ends in an action, just like a football player making a smart choice!</a:t>
            </a:r>
          </a:p>
          <a:p>
            <a:endParaRPr lang="en-GB" dirty="0"/>
          </a:p>
          <a:p>
            <a:r>
              <a:rPr lang="en-GB" dirty="0"/>
              <a:t>---</a:t>
            </a:r>
          </a:p>
          <a:p>
            <a:endParaRPr lang="en-GB" dirty="0"/>
          </a:p>
          <a:p>
            <a:r>
              <a:rPr lang="en-GB" dirty="0"/>
              <a:t>Talk through the different features of a decision tree – the root node, branches, decision nodes, and leaf nodes. Give examples of each feature, using a football decision on whether to pass, shoot, or defend based on whether you have the ball, or if there is a defender nearby. Explain that the decision tree starts with a question and ends in an action.</a:t>
            </a:r>
          </a:p>
          <a:p>
            <a:endParaRPr lang="en-GB" dirty="0"/>
          </a:p>
          <a:p>
            <a:pPr marL="0" marR="0" lvl="0" indent="0" algn="l" defTabSz="685800" rtl="0" eaLnBrk="1" fontAlgn="auto" latinLnBrk="0" hangingPunct="1">
              <a:lnSpc>
                <a:spcPct val="100000"/>
              </a:lnSpc>
              <a:spcBef>
                <a:spcPts val="0"/>
              </a:spcBef>
              <a:spcAft>
                <a:spcPts val="0"/>
              </a:spcAft>
              <a:buClrTx/>
              <a:buSzTx/>
              <a:buFontTx/>
              <a:buNone/>
              <a:tabLst/>
              <a:defRPr/>
            </a:pPr>
            <a:endParaRPr lang="en-GB" baseline="0" dirty="0"/>
          </a:p>
        </p:txBody>
      </p:sp>
      <p:sp>
        <p:nvSpPr>
          <p:cNvPr id="4" name="Slide Number Placeholder 3">
            <a:extLst>
              <a:ext uri="{FF2B5EF4-FFF2-40B4-BE49-F238E27FC236}">
                <a16:creationId xmlns:a16="http://schemas.microsoft.com/office/drawing/2014/main" id="{2829843B-A9ED-FE96-1E27-48A4332CF7B8}"/>
              </a:ext>
            </a:extLst>
          </p:cNvPr>
          <p:cNvSpPr>
            <a:spLocks noGrp="1"/>
          </p:cNvSpPr>
          <p:nvPr>
            <p:ph type="sldNum" sz="quarter" idx="5"/>
          </p:nvPr>
        </p:nvSpPr>
        <p:spPr/>
        <p:txBody>
          <a:bodyPr/>
          <a:lstStyle/>
          <a:p>
            <a:fld id="{CBD1EF29-3F2E-4975-A7AA-19B074C76137}" type="slidenum">
              <a:rPr lang="en-GB" smtClean="0"/>
              <a:t>11</a:t>
            </a:fld>
            <a:endParaRPr lang="en-GB"/>
          </a:p>
        </p:txBody>
      </p:sp>
    </p:spTree>
    <p:extLst>
      <p:ext uri="{BB962C8B-B14F-4D97-AF65-F5344CB8AC3E}">
        <p14:creationId xmlns:p14="http://schemas.microsoft.com/office/powerpoint/2010/main" val="374737877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114DE97-687F-A44B-3FA2-9ECF2EA504E9}"/>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441F9763-998C-5D9A-61F4-712AD753EAA0}"/>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EB7DF56E-9AD6-4F34-5185-DDEBD02CA060}"/>
              </a:ext>
            </a:extLst>
          </p:cNvPr>
          <p:cNvSpPr>
            <a:spLocks noGrp="1"/>
          </p:cNvSpPr>
          <p:nvPr>
            <p:ph type="body" idx="1"/>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GB" baseline="0" dirty="0"/>
              <a:t>We can visualise these decisions like this, with different arrows to follow our paths. This is what a simple decision tree might look like. This time, we turn the tree upside down, and start with the root node at the top, with branches coming down to decisions nodes, leading finally to leaf nodes.</a:t>
            </a:r>
          </a:p>
          <a:p>
            <a:pPr marL="0" marR="0" lvl="0" indent="0" algn="l" defTabSz="685800" rtl="0" eaLnBrk="1" fontAlgn="auto" latinLnBrk="0" hangingPunct="1">
              <a:lnSpc>
                <a:spcPct val="100000"/>
              </a:lnSpc>
              <a:spcBef>
                <a:spcPts val="0"/>
              </a:spcBef>
              <a:spcAft>
                <a:spcPts val="0"/>
              </a:spcAft>
              <a:buClrTx/>
              <a:buSzTx/>
              <a:buFontTx/>
              <a:buNone/>
              <a:tabLst/>
              <a:defRPr/>
            </a:pPr>
            <a:endParaRPr lang="en-GB" baseline="0" dirty="0"/>
          </a:p>
          <a:p>
            <a:pPr marL="0" marR="0" lvl="0" indent="0" algn="l" defTabSz="685800" rtl="0" eaLnBrk="1" fontAlgn="auto" latinLnBrk="0" hangingPunct="1">
              <a:lnSpc>
                <a:spcPct val="100000"/>
              </a:lnSpc>
              <a:spcBef>
                <a:spcPts val="0"/>
              </a:spcBef>
              <a:spcAft>
                <a:spcPts val="0"/>
              </a:spcAft>
              <a:buClrTx/>
              <a:buSzTx/>
              <a:buFontTx/>
              <a:buNone/>
              <a:tabLst/>
              <a:defRPr/>
            </a:pPr>
            <a:r>
              <a:rPr lang="en-GB" baseline="0" dirty="0"/>
              <a:t>---</a:t>
            </a:r>
          </a:p>
          <a:p>
            <a:pPr marL="0" marR="0" lvl="0" indent="0" algn="l" defTabSz="685800" rtl="0" eaLnBrk="1" fontAlgn="auto" latinLnBrk="0" hangingPunct="1">
              <a:lnSpc>
                <a:spcPct val="100000"/>
              </a:lnSpc>
              <a:spcBef>
                <a:spcPts val="0"/>
              </a:spcBef>
              <a:spcAft>
                <a:spcPts val="0"/>
              </a:spcAft>
              <a:buClrTx/>
              <a:buSzTx/>
              <a:buFontTx/>
              <a:buNone/>
              <a:tabLst/>
              <a:defRPr/>
            </a:pPr>
            <a:endParaRPr lang="en-GB" baseline="0" dirty="0"/>
          </a:p>
          <a:p>
            <a:pPr marL="0" marR="0" lvl="0" indent="0" algn="l" defTabSz="685800" rtl="0" eaLnBrk="1" fontAlgn="auto" latinLnBrk="0" hangingPunct="1">
              <a:lnSpc>
                <a:spcPct val="100000"/>
              </a:lnSpc>
              <a:spcBef>
                <a:spcPts val="0"/>
              </a:spcBef>
              <a:spcAft>
                <a:spcPts val="0"/>
              </a:spcAft>
              <a:buClrTx/>
              <a:buSzTx/>
              <a:buFontTx/>
              <a:buNone/>
              <a:tabLst/>
              <a:defRPr/>
            </a:pPr>
            <a:r>
              <a:rPr lang="en-GB" sz="900" kern="1200" dirty="0">
                <a:solidFill>
                  <a:schemeClr val="tx1"/>
                </a:solidFill>
                <a:effectLst/>
                <a:latin typeface="+mn-lt"/>
                <a:ea typeface="+mn-ea"/>
                <a:cs typeface="+mn-cs"/>
              </a:rPr>
              <a:t>Go to slide 12 and show what this decision tree might look like. Note that when drawn like this, the decision tree flips, with the root node at the top of the page, and the leaf nodes at the bottom. </a:t>
            </a:r>
            <a:endParaRPr lang="en-GB" baseline="0" dirty="0"/>
          </a:p>
        </p:txBody>
      </p:sp>
      <p:sp>
        <p:nvSpPr>
          <p:cNvPr id="4" name="Slide Number Placeholder 3">
            <a:extLst>
              <a:ext uri="{FF2B5EF4-FFF2-40B4-BE49-F238E27FC236}">
                <a16:creationId xmlns:a16="http://schemas.microsoft.com/office/drawing/2014/main" id="{3BE80F2B-63E6-E8E2-C007-B0264DEFDFC2}"/>
              </a:ext>
            </a:extLst>
          </p:cNvPr>
          <p:cNvSpPr>
            <a:spLocks noGrp="1"/>
          </p:cNvSpPr>
          <p:nvPr>
            <p:ph type="sldNum" sz="quarter" idx="5"/>
          </p:nvPr>
        </p:nvSpPr>
        <p:spPr/>
        <p:txBody>
          <a:bodyPr/>
          <a:lstStyle/>
          <a:p>
            <a:fld id="{CBD1EF29-3F2E-4975-A7AA-19B074C76137}" type="slidenum">
              <a:rPr lang="en-GB" smtClean="0"/>
              <a:t>12</a:t>
            </a:fld>
            <a:endParaRPr lang="en-GB"/>
          </a:p>
        </p:txBody>
      </p:sp>
    </p:spTree>
    <p:extLst>
      <p:ext uri="{BB962C8B-B14F-4D97-AF65-F5344CB8AC3E}">
        <p14:creationId xmlns:p14="http://schemas.microsoft.com/office/powerpoint/2010/main" val="156544749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A110C4A-6E29-980A-4929-15F1D4A19705}"/>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5EA69F77-3943-E402-BD1E-F2DD3F1CA5E2}"/>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BC383602-2905-A6C6-F3F2-CAF8C4EBC2F9}"/>
              </a:ext>
            </a:extLst>
          </p:cNvPr>
          <p:cNvSpPr>
            <a:spLocks noGrp="1"/>
          </p:cNvSpPr>
          <p:nvPr>
            <p:ph type="body" idx="1"/>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GB" baseline="0" dirty="0"/>
              <a:t>15 mins - We will now have a go at building our own decision trees. Follow the worksheet questions, by first labelling the different parts of the decision tree, then filling in the blanks, and then build your very own decision tree.</a:t>
            </a:r>
          </a:p>
          <a:p>
            <a:pPr marL="0" marR="0" lvl="0" indent="0" algn="l" defTabSz="685800" rtl="0" eaLnBrk="1" fontAlgn="auto" latinLnBrk="0" hangingPunct="1">
              <a:lnSpc>
                <a:spcPct val="100000"/>
              </a:lnSpc>
              <a:spcBef>
                <a:spcPts val="0"/>
              </a:spcBef>
              <a:spcAft>
                <a:spcPts val="0"/>
              </a:spcAft>
              <a:buClrTx/>
              <a:buSzTx/>
              <a:buFontTx/>
              <a:buNone/>
              <a:tabLst/>
              <a:defRPr/>
            </a:pPr>
            <a:endParaRPr lang="en-GB" baseline="0" dirty="0"/>
          </a:p>
          <a:p>
            <a:pPr marL="0" marR="0" lvl="0" indent="0" algn="l" defTabSz="685800" rtl="0" eaLnBrk="1" fontAlgn="auto" latinLnBrk="0" hangingPunct="1">
              <a:lnSpc>
                <a:spcPct val="100000"/>
              </a:lnSpc>
              <a:spcBef>
                <a:spcPts val="0"/>
              </a:spcBef>
              <a:spcAft>
                <a:spcPts val="0"/>
              </a:spcAft>
              <a:buClrTx/>
              <a:buSzTx/>
              <a:buFontTx/>
              <a:buNone/>
              <a:tabLst/>
              <a:defRPr/>
            </a:pPr>
            <a:r>
              <a:rPr lang="en-GB" baseline="0" dirty="0"/>
              <a:t>Let’s share our decisions trees with each other. What do we think makes a good decision tree? We need some clear questions, with at least two branch options (yes or no), and leaf nodes that follow on from the logic. </a:t>
            </a:r>
          </a:p>
          <a:p>
            <a:pPr marL="0" marR="0" lvl="0" indent="0" algn="l" defTabSz="685800" rtl="0" eaLnBrk="1" fontAlgn="auto" latinLnBrk="0" hangingPunct="1">
              <a:lnSpc>
                <a:spcPct val="100000"/>
              </a:lnSpc>
              <a:spcBef>
                <a:spcPts val="0"/>
              </a:spcBef>
              <a:spcAft>
                <a:spcPts val="0"/>
              </a:spcAft>
              <a:buClrTx/>
              <a:buSzTx/>
              <a:buFontTx/>
              <a:buNone/>
              <a:tabLst/>
              <a:defRPr/>
            </a:pPr>
            <a:endParaRPr lang="en-GB" baseline="0" dirty="0"/>
          </a:p>
          <a:p>
            <a:pPr marL="0" marR="0" lvl="0" indent="0" algn="l" defTabSz="685800" rtl="0" eaLnBrk="1" fontAlgn="auto" latinLnBrk="0" hangingPunct="1">
              <a:lnSpc>
                <a:spcPct val="100000"/>
              </a:lnSpc>
              <a:spcBef>
                <a:spcPts val="0"/>
              </a:spcBef>
              <a:spcAft>
                <a:spcPts val="0"/>
              </a:spcAft>
              <a:buClrTx/>
              <a:buSzTx/>
              <a:buFontTx/>
              <a:buNone/>
              <a:tabLst/>
              <a:defRPr/>
            </a:pPr>
            <a:r>
              <a:rPr lang="en-GB" baseline="0" dirty="0"/>
              <a:t>---</a:t>
            </a:r>
          </a:p>
          <a:p>
            <a:pPr marL="0" marR="0" lvl="0" indent="0" algn="l" defTabSz="685800" rtl="0" eaLnBrk="1" fontAlgn="auto" latinLnBrk="0" hangingPunct="1">
              <a:lnSpc>
                <a:spcPct val="100000"/>
              </a:lnSpc>
              <a:spcBef>
                <a:spcPts val="0"/>
              </a:spcBef>
              <a:spcAft>
                <a:spcPts val="0"/>
              </a:spcAft>
              <a:buClrTx/>
              <a:buSzTx/>
              <a:buFontTx/>
              <a:buNone/>
              <a:tabLst/>
              <a:defRPr/>
            </a:pPr>
            <a:endParaRPr lang="en-GB" baseline="0" dirty="0"/>
          </a:p>
          <a:p>
            <a:pPr marL="0" marR="0" lvl="0" indent="0" algn="l" defTabSz="685800" rtl="0" eaLnBrk="1" fontAlgn="auto" latinLnBrk="0" hangingPunct="1">
              <a:lnSpc>
                <a:spcPct val="100000"/>
              </a:lnSpc>
              <a:spcBef>
                <a:spcPts val="0"/>
              </a:spcBef>
              <a:spcAft>
                <a:spcPts val="0"/>
              </a:spcAft>
              <a:buClrTx/>
              <a:buSzTx/>
              <a:buFontTx/>
              <a:buNone/>
              <a:tabLst/>
              <a:defRPr/>
            </a:pPr>
            <a:r>
              <a:rPr lang="en-GB" baseline="0" dirty="0"/>
              <a:t>Hand out worksheet 1 and ask the students to follow the three activities to firstly label, then fill in the blanks, then create their very own decision tree. You may need to provide extra paper for the last activity. </a:t>
            </a:r>
          </a:p>
          <a:p>
            <a:pPr marL="0" marR="0" lvl="0" indent="0" algn="l" defTabSz="685800" rtl="0" eaLnBrk="1" fontAlgn="auto" latinLnBrk="0" hangingPunct="1">
              <a:lnSpc>
                <a:spcPct val="100000"/>
              </a:lnSpc>
              <a:spcBef>
                <a:spcPts val="0"/>
              </a:spcBef>
              <a:spcAft>
                <a:spcPts val="0"/>
              </a:spcAft>
              <a:buClrTx/>
              <a:buSzTx/>
              <a:buFontTx/>
              <a:buNone/>
              <a:tabLst/>
              <a:defRPr/>
            </a:pPr>
            <a:endParaRPr lang="en-GB" baseline="0" dirty="0"/>
          </a:p>
          <a:p>
            <a:pPr marL="0" marR="0" lvl="0" indent="0" algn="l" defTabSz="685800" rtl="0" eaLnBrk="1" fontAlgn="auto" latinLnBrk="0" hangingPunct="1">
              <a:lnSpc>
                <a:spcPct val="100000"/>
              </a:lnSpc>
              <a:spcBef>
                <a:spcPts val="0"/>
              </a:spcBef>
              <a:spcAft>
                <a:spcPts val="0"/>
              </a:spcAft>
              <a:buClrTx/>
              <a:buSzTx/>
              <a:buFontTx/>
              <a:buNone/>
              <a:tabLst/>
              <a:defRPr/>
            </a:pPr>
            <a:r>
              <a:rPr lang="en-GB" baseline="0" dirty="0"/>
              <a:t>After this activity, you may wish to get the students to share their decision trees with the rest of the group so that they get to work through each others and build up a better idea of what makes a good decision tree. </a:t>
            </a:r>
          </a:p>
        </p:txBody>
      </p:sp>
      <p:sp>
        <p:nvSpPr>
          <p:cNvPr id="4" name="Slide Number Placeholder 3">
            <a:extLst>
              <a:ext uri="{FF2B5EF4-FFF2-40B4-BE49-F238E27FC236}">
                <a16:creationId xmlns:a16="http://schemas.microsoft.com/office/drawing/2014/main" id="{116DB689-2BC2-4557-AE1C-9149EAABF287}"/>
              </a:ext>
            </a:extLst>
          </p:cNvPr>
          <p:cNvSpPr>
            <a:spLocks noGrp="1"/>
          </p:cNvSpPr>
          <p:nvPr>
            <p:ph type="sldNum" sz="quarter" idx="5"/>
          </p:nvPr>
        </p:nvSpPr>
        <p:spPr/>
        <p:txBody>
          <a:bodyPr/>
          <a:lstStyle/>
          <a:p>
            <a:fld id="{CBD1EF29-3F2E-4975-A7AA-19B074C76137}" type="slidenum">
              <a:rPr lang="en-GB" smtClean="0"/>
              <a:t>13</a:t>
            </a:fld>
            <a:endParaRPr lang="en-GB"/>
          </a:p>
        </p:txBody>
      </p:sp>
    </p:spTree>
    <p:extLst>
      <p:ext uri="{BB962C8B-B14F-4D97-AF65-F5344CB8AC3E}">
        <p14:creationId xmlns:p14="http://schemas.microsoft.com/office/powerpoint/2010/main" val="306489235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10 min breaktime</a:t>
            </a:r>
          </a:p>
        </p:txBody>
      </p:sp>
      <p:sp>
        <p:nvSpPr>
          <p:cNvPr id="4" name="Slide Number Placeholder 3"/>
          <p:cNvSpPr>
            <a:spLocks noGrp="1"/>
          </p:cNvSpPr>
          <p:nvPr>
            <p:ph type="sldNum" sz="quarter" idx="5"/>
          </p:nvPr>
        </p:nvSpPr>
        <p:spPr/>
        <p:txBody>
          <a:bodyPr/>
          <a:lstStyle/>
          <a:p>
            <a:fld id="{CBD1EF29-3F2E-4975-A7AA-19B074C76137}" type="slidenum">
              <a:rPr lang="en-GB" smtClean="0"/>
              <a:t>14</a:t>
            </a:fld>
            <a:endParaRPr lang="en-GB"/>
          </a:p>
        </p:txBody>
      </p:sp>
    </p:spTree>
    <p:extLst>
      <p:ext uri="{BB962C8B-B14F-4D97-AF65-F5344CB8AC3E}">
        <p14:creationId xmlns:p14="http://schemas.microsoft.com/office/powerpoint/2010/main" val="72961133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GB" baseline="0" dirty="0"/>
              <a:t>5 mins - For the next part of the session, you’re going to be stepping into the role of a football manager. What decisions do you think football managers need to make during a game of football?</a:t>
            </a:r>
          </a:p>
          <a:p>
            <a:pPr marL="0" marR="0" lvl="0" indent="0" algn="l" defTabSz="685800" rtl="0" eaLnBrk="1" fontAlgn="auto" latinLnBrk="0" hangingPunct="1">
              <a:lnSpc>
                <a:spcPct val="100000"/>
              </a:lnSpc>
              <a:spcBef>
                <a:spcPts val="0"/>
              </a:spcBef>
              <a:spcAft>
                <a:spcPts val="0"/>
              </a:spcAft>
              <a:buClrTx/>
              <a:buSzTx/>
              <a:buFontTx/>
              <a:buNone/>
              <a:tabLst/>
              <a:defRPr/>
            </a:pPr>
            <a:endParaRPr lang="en-GB" baseline="0" dirty="0"/>
          </a:p>
          <a:p>
            <a:pPr marL="0" marR="0" lvl="0" indent="0" algn="l" defTabSz="685800" rtl="0" eaLnBrk="1" fontAlgn="auto" latinLnBrk="0" hangingPunct="1">
              <a:lnSpc>
                <a:spcPct val="100000"/>
              </a:lnSpc>
              <a:spcBef>
                <a:spcPts val="0"/>
              </a:spcBef>
              <a:spcAft>
                <a:spcPts val="0"/>
              </a:spcAft>
              <a:buClrTx/>
              <a:buSzTx/>
              <a:buFontTx/>
              <a:buNone/>
              <a:tabLst/>
              <a:defRPr/>
            </a:pPr>
            <a:r>
              <a:rPr lang="en-GB" baseline="0" dirty="0"/>
              <a:t>They need to decide which players to play, bench and rest, when to substitute players on and off the pitch, when to change tactics and formations, and which players to pick to take a penalty shot. One of the most high-pressure moments a player might face in a football match is having to take a penalty shot, and managers need to choose someone they can trust to get the ball in the net. We’re going to focus on the penalty choice for the next activity. </a:t>
            </a:r>
          </a:p>
          <a:p>
            <a:pPr marL="0" marR="0" lvl="0" indent="0" algn="l" defTabSz="685800" rtl="0" eaLnBrk="1" fontAlgn="auto" latinLnBrk="0" hangingPunct="1">
              <a:lnSpc>
                <a:spcPct val="100000"/>
              </a:lnSpc>
              <a:spcBef>
                <a:spcPts val="0"/>
              </a:spcBef>
              <a:spcAft>
                <a:spcPts val="0"/>
              </a:spcAft>
              <a:buClrTx/>
              <a:buSzTx/>
              <a:buFontTx/>
              <a:buNone/>
              <a:tabLst/>
              <a:defRPr/>
            </a:pPr>
            <a:endParaRPr lang="en-GB" baseline="0" dirty="0"/>
          </a:p>
          <a:p>
            <a:pPr marL="0" marR="0" lvl="0" indent="0" algn="l" defTabSz="685800" rtl="0" eaLnBrk="1" fontAlgn="auto" latinLnBrk="0" hangingPunct="1">
              <a:lnSpc>
                <a:spcPct val="100000"/>
              </a:lnSpc>
              <a:spcBef>
                <a:spcPts val="0"/>
              </a:spcBef>
              <a:spcAft>
                <a:spcPts val="0"/>
              </a:spcAft>
              <a:buClrTx/>
              <a:buSzTx/>
              <a:buFontTx/>
              <a:buNone/>
              <a:tabLst/>
              <a:defRPr/>
            </a:pPr>
            <a:r>
              <a:rPr lang="en-GB" baseline="0" dirty="0"/>
              <a:t>---</a:t>
            </a:r>
          </a:p>
          <a:p>
            <a:pPr marL="0" marR="0" lvl="0" indent="0" algn="l" defTabSz="685800" rtl="0" eaLnBrk="1" fontAlgn="auto" latinLnBrk="0" hangingPunct="1">
              <a:lnSpc>
                <a:spcPct val="100000"/>
              </a:lnSpc>
              <a:spcBef>
                <a:spcPts val="0"/>
              </a:spcBef>
              <a:spcAft>
                <a:spcPts val="0"/>
              </a:spcAft>
              <a:buClrTx/>
              <a:buSzTx/>
              <a:buFontTx/>
              <a:buNone/>
              <a:tabLst/>
              <a:defRPr/>
            </a:pPr>
            <a:endParaRPr lang="en-GB" baseline="0" dirty="0"/>
          </a:p>
          <a:p>
            <a:pPr marL="0" marR="0" lvl="0" indent="0" algn="l" defTabSz="685800" rtl="0" eaLnBrk="1" fontAlgn="auto" latinLnBrk="0" hangingPunct="1">
              <a:lnSpc>
                <a:spcPct val="100000"/>
              </a:lnSpc>
              <a:spcBef>
                <a:spcPts val="0"/>
              </a:spcBef>
              <a:spcAft>
                <a:spcPts val="0"/>
              </a:spcAft>
              <a:buClrTx/>
              <a:buSzTx/>
              <a:buFontTx/>
              <a:buNone/>
              <a:tabLst/>
              <a:defRPr/>
            </a:pPr>
            <a:r>
              <a:rPr lang="en-GB" baseline="0" dirty="0"/>
              <a:t>Discuss what decisions football managers need to make during a football game. Give students discussion time, then take in some answers and share the examples. Highlight that one of the most high-pressure moments a football player may face is having to take a penalty shot, and that it is up to the manager to decide who should be the players to take these. </a:t>
            </a:r>
          </a:p>
        </p:txBody>
      </p:sp>
      <p:sp>
        <p:nvSpPr>
          <p:cNvPr id="4" name="Slide Number Placeholder 3"/>
          <p:cNvSpPr>
            <a:spLocks noGrp="1"/>
          </p:cNvSpPr>
          <p:nvPr>
            <p:ph type="sldNum" sz="quarter" idx="5"/>
          </p:nvPr>
        </p:nvSpPr>
        <p:spPr/>
        <p:txBody>
          <a:bodyPr/>
          <a:lstStyle/>
          <a:p>
            <a:fld id="{CBD1EF29-3F2E-4975-A7AA-19B074C76137}" type="slidenum">
              <a:rPr lang="en-GB" smtClean="0"/>
              <a:t>15</a:t>
            </a:fld>
            <a:endParaRPr lang="en-GB"/>
          </a:p>
        </p:txBody>
      </p:sp>
    </p:spTree>
    <p:extLst>
      <p:ext uri="{BB962C8B-B14F-4D97-AF65-F5344CB8AC3E}">
        <p14:creationId xmlns:p14="http://schemas.microsoft.com/office/powerpoint/2010/main" val="150192353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Here we have some data about football players, their skill, confidence, hair style, and whether or not they scored their most recent penalty shot. If we look at who scored, and who didn’t score - is there a category where it always leads to them scoring? Yes, from this data set we could conclude that if a player had spiky hair, then they should score. And, if a player’s hair is not spiky, then they did not score. What might our decision tree look like if we were trying to programme our robot to pick the best penalty takers? </a:t>
            </a:r>
          </a:p>
          <a:p>
            <a:endParaRPr lang="en-GB" dirty="0"/>
          </a:p>
          <a:p>
            <a:endParaRPr lang="en-GB" dirty="0"/>
          </a:p>
          <a:p>
            <a:r>
              <a:rPr lang="en-GB" dirty="0"/>
              <a:t>---</a:t>
            </a:r>
          </a:p>
          <a:p>
            <a:endParaRPr lang="en-GB" dirty="0"/>
          </a:p>
          <a:p>
            <a:r>
              <a:rPr lang="en-GB" dirty="0"/>
              <a:t>Describe the data that the students are given – football player’s name, shooting skill, confidence, hair style, and whether they scored or not. Ask the students if there’s a category where the players always score. They should be able to identify that players with spiky hair score (Alex and Cody). They may also identify that Cody has low confidence, and that led to him scoring. Use the example of the spiky hair, and explain that if we were going to pick new players based on our current information, we would probably pick players with spiky hair. Show the if/then statements that result from this. </a:t>
            </a:r>
          </a:p>
          <a:p>
            <a:r>
              <a:rPr lang="en-GB" dirty="0"/>
              <a:t>Ask the students to sketch the decision tree that would represent the if/then statements. They will need the question – is the player’s hair spiky or not, the branches ‘yes’ and ‘no’, and the leaf nodes ‘pick player to take penalty’, and ‘do not pick player to take penalty’. </a:t>
            </a:r>
          </a:p>
        </p:txBody>
      </p:sp>
      <p:sp>
        <p:nvSpPr>
          <p:cNvPr id="4" name="Slide Number Placeholder 3"/>
          <p:cNvSpPr>
            <a:spLocks noGrp="1"/>
          </p:cNvSpPr>
          <p:nvPr>
            <p:ph type="sldNum" sz="quarter" idx="5"/>
          </p:nvPr>
        </p:nvSpPr>
        <p:spPr/>
        <p:txBody>
          <a:bodyPr/>
          <a:lstStyle/>
          <a:p>
            <a:fld id="{CBD1EF29-3F2E-4975-A7AA-19B074C76137}" type="slidenum">
              <a:rPr lang="en-GB" smtClean="0"/>
              <a:t>16</a:t>
            </a:fld>
            <a:endParaRPr lang="en-GB"/>
          </a:p>
        </p:txBody>
      </p:sp>
    </p:spTree>
    <p:extLst>
      <p:ext uri="{BB962C8B-B14F-4D97-AF65-F5344CB8AC3E}">
        <p14:creationId xmlns:p14="http://schemas.microsoft.com/office/powerpoint/2010/main" val="148935484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23BAC5D-1091-D761-8374-94810476739F}"/>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02F33CB8-9A12-4D0B-8C60-641557361B52}"/>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D0AF6981-0CA4-6BAA-9125-E7617C90F1D4}"/>
              </a:ext>
            </a:extLst>
          </p:cNvPr>
          <p:cNvSpPr>
            <a:spLocks noGrp="1"/>
          </p:cNvSpPr>
          <p:nvPr>
            <p:ph type="body" idx="1"/>
          </p:nvPr>
        </p:nvSpPr>
        <p:spPr/>
        <p:txBody>
          <a:bodyPr/>
          <a:lstStyle/>
          <a:p>
            <a:r>
              <a:rPr lang="en-GB" dirty="0"/>
              <a:t>Our robot’s decision tree might look like this. We’re now going to test our decision tree by giving it some more data – some new players to pick penalty takers from!</a:t>
            </a:r>
          </a:p>
          <a:p>
            <a:endParaRPr lang="en-GB" dirty="0"/>
          </a:p>
          <a:p>
            <a:r>
              <a:rPr lang="en-GB" dirty="0"/>
              <a:t>---</a:t>
            </a:r>
          </a:p>
          <a:p>
            <a:endParaRPr lang="en-GB" dirty="0"/>
          </a:p>
          <a:p>
            <a:r>
              <a:rPr lang="en-GB" dirty="0"/>
              <a:t>Go to slide 17, and show the example decision tree. Explain that we will now test the decision tree by giving it some more data – some new player to pick from.</a:t>
            </a:r>
          </a:p>
        </p:txBody>
      </p:sp>
      <p:sp>
        <p:nvSpPr>
          <p:cNvPr id="4" name="Slide Number Placeholder 3">
            <a:extLst>
              <a:ext uri="{FF2B5EF4-FFF2-40B4-BE49-F238E27FC236}">
                <a16:creationId xmlns:a16="http://schemas.microsoft.com/office/drawing/2014/main" id="{90EBCA8C-5800-B8BE-A6EB-3DC6218E5FBE}"/>
              </a:ext>
            </a:extLst>
          </p:cNvPr>
          <p:cNvSpPr>
            <a:spLocks noGrp="1"/>
          </p:cNvSpPr>
          <p:nvPr>
            <p:ph type="sldNum" sz="quarter" idx="5"/>
          </p:nvPr>
        </p:nvSpPr>
        <p:spPr/>
        <p:txBody>
          <a:bodyPr/>
          <a:lstStyle/>
          <a:p>
            <a:fld id="{CBD1EF29-3F2E-4975-A7AA-19B074C76137}" type="slidenum">
              <a:rPr lang="en-GB" smtClean="0"/>
              <a:t>17</a:t>
            </a:fld>
            <a:endParaRPr lang="en-GB"/>
          </a:p>
        </p:txBody>
      </p:sp>
    </p:spTree>
    <p:extLst>
      <p:ext uri="{BB962C8B-B14F-4D97-AF65-F5344CB8AC3E}">
        <p14:creationId xmlns:p14="http://schemas.microsoft.com/office/powerpoint/2010/main" val="196078384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5B8B9C8-EB16-BBF5-7C20-924CC0697460}"/>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F92752B1-26F4-BEA0-A2A7-B999619F6631}"/>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31C78255-5AC5-6725-6776-685F4D06B3F6}"/>
              </a:ext>
            </a:extLst>
          </p:cNvPr>
          <p:cNvSpPr>
            <a:spLocks noGrp="1"/>
          </p:cNvSpPr>
          <p:nvPr>
            <p:ph type="body" idx="1"/>
          </p:nvPr>
        </p:nvSpPr>
        <p:spPr/>
        <p:txBody>
          <a:bodyPr/>
          <a:lstStyle/>
          <a:p>
            <a:r>
              <a:rPr lang="en-GB" dirty="0"/>
              <a:t>Using your decision tree, which players would the robot pick to take a penalty score? </a:t>
            </a:r>
          </a:p>
          <a:p>
            <a:endParaRPr lang="en-GB" dirty="0"/>
          </a:p>
          <a:p>
            <a:r>
              <a:rPr lang="en-GB" dirty="0"/>
              <a:t>It would pick Morgan, and Frankie! This means someone who does not have a high shooting skill or confidence (Morgan), was picked to take a penalty, whilst someone with high shooting skill and confidence (Taylor) was not picked to take the penalty. They have both wrongly been classified. The robot’s decisions are not reliable for new data (new players). It has been trained on spiky hair, which actually is not a very meaningful feature compared to the other two features. </a:t>
            </a:r>
          </a:p>
          <a:p>
            <a:endParaRPr lang="en-GB" dirty="0"/>
          </a:p>
          <a:p>
            <a:pPr marL="0" marR="0" lvl="0" indent="0" algn="l" defTabSz="685800" rtl="0" eaLnBrk="1" fontAlgn="auto" latinLnBrk="0" hangingPunct="1">
              <a:lnSpc>
                <a:spcPct val="100000"/>
              </a:lnSpc>
              <a:spcBef>
                <a:spcPts val="0"/>
              </a:spcBef>
              <a:spcAft>
                <a:spcPts val="0"/>
              </a:spcAft>
              <a:buClrTx/>
              <a:buSzTx/>
              <a:buFontTx/>
              <a:buNone/>
              <a:tabLst/>
              <a:defRPr/>
            </a:pPr>
            <a:r>
              <a:rPr lang="en-GB" baseline="0" dirty="0"/>
              <a:t>What are some of the limitations with using a single decision tree?</a:t>
            </a:r>
          </a:p>
          <a:p>
            <a:pPr marL="0" marR="0" lvl="0" indent="0" algn="l" defTabSz="685800" rtl="0" eaLnBrk="1" fontAlgn="auto" latinLnBrk="0" hangingPunct="1">
              <a:lnSpc>
                <a:spcPct val="100000"/>
              </a:lnSpc>
              <a:spcBef>
                <a:spcPts val="0"/>
              </a:spcBef>
              <a:spcAft>
                <a:spcPts val="0"/>
              </a:spcAft>
              <a:buClrTx/>
              <a:buSzTx/>
              <a:buFontTx/>
              <a:buNone/>
              <a:tabLst/>
              <a:defRPr/>
            </a:pPr>
            <a:r>
              <a:rPr lang="en-GB" baseline="0" dirty="0"/>
              <a:t>-  We can overfit the initial data we are given, so that any new data does not work with the classification we give. </a:t>
            </a:r>
          </a:p>
          <a:p>
            <a:pPr marL="171450" marR="0" lvl="0" indent="-171450" algn="l" defTabSz="685800" rtl="0" eaLnBrk="1" fontAlgn="auto" latinLnBrk="0" hangingPunct="1">
              <a:lnSpc>
                <a:spcPct val="100000"/>
              </a:lnSpc>
              <a:spcBef>
                <a:spcPts val="0"/>
              </a:spcBef>
              <a:spcAft>
                <a:spcPts val="0"/>
              </a:spcAft>
              <a:buClrTx/>
              <a:buSzTx/>
              <a:buFontTx/>
              <a:buChar char="-"/>
              <a:tabLst/>
              <a:defRPr/>
            </a:pPr>
            <a:r>
              <a:rPr lang="en-GB" baseline="0" dirty="0"/>
              <a:t>You may have to put in every factor possible into one tree.</a:t>
            </a:r>
          </a:p>
          <a:p>
            <a:pPr marL="171450" marR="0" lvl="0" indent="-171450" algn="l" defTabSz="685800" rtl="0" eaLnBrk="1" fontAlgn="auto" latinLnBrk="0" hangingPunct="1">
              <a:lnSpc>
                <a:spcPct val="100000"/>
              </a:lnSpc>
              <a:spcBef>
                <a:spcPts val="0"/>
              </a:spcBef>
              <a:spcAft>
                <a:spcPts val="0"/>
              </a:spcAft>
              <a:buClrTx/>
              <a:buSzTx/>
              <a:buFontTx/>
              <a:buChar char="-"/>
              <a:tabLst/>
              <a:defRPr/>
            </a:pPr>
            <a:r>
              <a:rPr lang="en-GB" baseline="0" dirty="0"/>
              <a:t>Also, as long as our input stays the same, our output will always be the same. This leaves no room for creativity or novel ideas. We would never have any footballers creating new celebrations or coming up with new plays. </a:t>
            </a:r>
          </a:p>
          <a:p>
            <a:pPr marL="171450" marR="0" lvl="0" indent="-171450" algn="l" defTabSz="685800" rtl="0" eaLnBrk="1" fontAlgn="auto" latinLnBrk="0" hangingPunct="1">
              <a:lnSpc>
                <a:spcPct val="100000"/>
              </a:lnSpc>
              <a:spcBef>
                <a:spcPts val="0"/>
              </a:spcBef>
              <a:spcAft>
                <a:spcPts val="0"/>
              </a:spcAft>
              <a:buClrTx/>
              <a:buSzTx/>
              <a:buFontTx/>
              <a:buChar char="-"/>
              <a:tabLst/>
              <a:defRPr/>
            </a:pPr>
            <a:endParaRPr lang="en-GB" baseline="0" dirty="0"/>
          </a:p>
          <a:p>
            <a:pPr marL="0" marR="0" lvl="0" indent="0" algn="l" defTabSz="685800" rtl="0" eaLnBrk="1" fontAlgn="auto" latinLnBrk="0" hangingPunct="1">
              <a:lnSpc>
                <a:spcPct val="100000"/>
              </a:lnSpc>
              <a:spcBef>
                <a:spcPts val="0"/>
              </a:spcBef>
              <a:spcAft>
                <a:spcPts val="0"/>
              </a:spcAft>
              <a:buClrTx/>
              <a:buSzTx/>
              <a:buFontTx/>
              <a:buNone/>
              <a:tabLst/>
              <a:defRPr/>
            </a:pPr>
            <a:r>
              <a:rPr lang="en-GB" baseline="0" dirty="0"/>
              <a:t>---</a:t>
            </a:r>
          </a:p>
          <a:p>
            <a:pPr marL="0" marR="0" lvl="0" indent="0" algn="l" defTabSz="685800" rtl="0" eaLnBrk="1" fontAlgn="auto" latinLnBrk="0" hangingPunct="1">
              <a:lnSpc>
                <a:spcPct val="100000"/>
              </a:lnSpc>
              <a:spcBef>
                <a:spcPts val="0"/>
              </a:spcBef>
              <a:spcAft>
                <a:spcPts val="0"/>
              </a:spcAft>
              <a:buClrTx/>
              <a:buSzTx/>
              <a:buFontTx/>
              <a:buNone/>
              <a:tabLst/>
              <a:defRPr/>
            </a:pPr>
            <a:endParaRPr lang="en-GB" baseline="0" dirty="0"/>
          </a:p>
          <a:p>
            <a:pPr marL="0" marR="0" lvl="0" indent="0" algn="l" defTabSz="685800" rtl="0" eaLnBrk="1" fontAlgn="auto" latinLnBrk="0" hangingPunct="1">
              <a:lnSpc>
                <a:spcPct val="100000"/>
              </a:lnSpc>
              <a:spcBef>
                <a:spcPts val="0"/>
              </a:spcBef>
              <a:spcAft>
                <a:spcPts val="0"/>
              </a:spcAft>
              <a:buClrTx/>
              <a:buSzTx/>
              <a:buFontTx/>
              <a:buNone/>
              <a:tabLst/>
              <a:defRPr/>
            </a:pPr>
            <a:r>
              <a:rPr lang="en-GB" baseline="0" dirty="0"/>
              <a:t>Go to slide 18, and show the new players. Ask the students to use the decision tree to select their penalty takers. They should find that Morgan and Frankie are selected. Ask the students why this might not be the best decision. They should explain that Morgan is selected, despite not having scored, and having low skill and confidence. They should also identify that Taylor is not selected, despite having high skill, confidence, and having scored in their last game. </a:t>
            </a:r>
          </a:p>
          <a:p>
            <a:pPr marL="0" marR="0" lvl="0" indent="0" algn="l" defTabSz="685800" rtl="0" eaLnBrk="1" fontAlgn="auto" latinLnBrk="0" hangingPunct="1">
              <a:lnSpc>
                <a:spcPct val="100000"/>
              </a:lnSpc>
              <a:spcBef>
                <a:spcPts val="0"/>
              </a:spcBef>
              <a:spcAft>
                <a:spcPts val="0"/>
              </a:spcAft>
              <a:buClrTx/>
              <a:buSzTx/>
              <a:buFontTx/>
              <a:buNone/>
              <a:tabLst/>
              <a:defRPr/>
            </a:pPr>
            <a:endParaRPr lang="en-GB" baseline="0" dirty="0"/>
          </a:p>
          <a:p>
            <a:pPr marL="0" marR="0" lvl="0" indent="0" algn="l" defTabSz="685800" rtl="0" eaLnBrk="1" fontAlgn="auto" latinLnBrk="0" hangingPunct="1">
              <a:lnSpc>
                <a:spcPct val="100000"/>
              </a:lnSpc>
              <a:spcBef>
                <a:spcPts val="0"/>
              </a:spcBef>
              <a:spcAft>
                <a:spcPts val="0"/>
              </a:spcAft>
              <a:buClrTx/>
              <a:buSzTx/>
              <a:buFontTx/>
              <a:buNone/>
              <a:tabLst/>
              <a:defRPr/>
            </a:pPr>
            <a:r>
              <a:rPr lang="en-GB" baseline="0" dirty="0"/>
              <a:t>Explain what some of the limitations for using a single decision tree are – that new data may not work with a decision tree if we have overfit it, we would have to put every factor possible into the tree, and our output would always stay the same, it would not allow for new creativity. </a:t>
            </a:r>
          </a:p>
          <a:p>
            <a:endParaRPr lang="en-GB" dirty="0"/>
          </a:p>
        </p:txBody>
      </p:sp>
      <p:sp>
        <p:nvSpPr>
          <p:cNvPr id="4" name="Slide Number Placeholder 3">
            <a:extLst>
              <a:ext uri="{FF2B5EF4-FFF2-40B4-BE49-F238E27FC236}">
                <a16:creationId xmlns:a16="http://schemas.microsoft.com/office/drawing/2014/main" id="{BC623F06-E7F5-E5EA-4603-B2DB11281674}"/>
              </a:ext>
            </a:extLst>
          </p:cNvPr>
          <p:cNvSpPr>
            <a:spLocks noGrp="1"/>
          </p:cNvSpPr>
          <p:nvPr>
            <p:ph type="sldNum" sz="quarter" idx="5"/>
          </p:nvPr>
        </p:nvSpPr>
        <p:spPr/>
        <p:txBody>
          <a:bodyPr/>
          <a:lstStyle/>
          <a:p>
            <a:fld id="{CBD1EF29-3F2E-4975-A7AA-19B074C76137}" type="slidenum">
              <a:rPr lang="en-GB" smtClean="0"/>
              <a:t>18</a:t>
            </a:fld>
            <a:endParaRPr lang="en-GB"/>
          </a:p>
        </p:txBody>
      </p:sp>
    </p:spTree>
    <p:extLst>
      <p:ext uri="{BB962C8B-B14F-4D97-AF65-F5344CB8AC3E}">
        <p14:creationId xmlns:p14="http://schemas.microsoft.com/office/powerpoint/2010/main" val="368775810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4868C9C-948B-5FF6-2C78-E92C65B96E37}"/>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7AE7D619-094F-898B-DBA0-FC5DD3E7C928}"/>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73966CA5-9F0E-86FA-E1BA-7C20A13FD57D}"/>
              </a:ext>
            </a:extLst>
          </p:cNvPr>
          <p:cNvSpPr>
            <a:spLocks noGrp="1"/>
          </p:cNvSpPr>
          <p:nvPr>
            <p:ph type="body" idx="1"/>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GB" baseline="0" dirty="0"/>
              <a:t>5 mins - What can we do to make our decision trees better?</a:t>
            </a:r>
          </a:p>
          <a:p>
            <a:pPr marL="0" marR="0" lvl="0" indent="0" algn="l" defTabSz="685800" rtl="0" eaLnBrk="1" fontAlgn="auto" latinLnBrk="0" hangingPunct="1">
              <a:lnSpc>
                <a:spcPct val="100000"/>
              </a:lnSpc>
              <a:spcBef>
                <a:spcPts val="0"/>
              </a:spcBef>
              <a:spcAft>
                <a:spcPts val="0"/>
              </a:spcAft>
              <a:buClrTx/>
              <a:buSzTx/>
              <a:buFontTx/>
              <a:buNone/>
              <a:tabLst/>
              <a:defRPr/>
            </a:pPr>
            <a:endParaRPr lang="en-GB" baseline="0" dirty="0"/>
          </a:p>
          <a:p>
            <a:pPr marL="0" marR="0" lvl="0" indent="0" algn="l" defTabSz="685800" rtl="0" eaLnBrk="1" fontAlgn="auto" latinLnBrk="0" hangingPunct="1">
              <a:lnSpc>
                <a:spcPct val="100000"/>
              </a:lnSpc>
              <a:spcBef>
                <a:spcPts val="0"/>
              </a:spcBef>
              <a:spcAft>
                <a:spcPts val="0"/>
              </a:spcAft>
              <a:buClrTx/>
              <a:buSzTx/>
              <a:buFontTx/>
              <a:buNone/>
              <a:tabLst/>
              <a:defRPr/>
            </a:pPr>
            <a:r>
              <a:rPr lang="en-GB" baseline="0" dirty="0"/>
              <a:t>If we have been looking at one decision tree, what do you think the term ‘random forests’ means? It is used to describe lots of decision trees working together! </a:t>
            </a:r>
          </a:p>
          <a:p>
            <a:pPr marL="0" marR="0" lvl="0" indent="0" algn="l" defTabSz="685800" rtl="0" eaLnBrk="1" fontAlgn="auto" latinLnBrk="0" hangingPunct="1">
              <a:lnSpc>
                <a:spcPct val="100000"/>
              </a:lnSpc>
              <a:spcBef>
                <a:spcPts val="0"/>
              </a:spcBef>
              <a:spcAft>
                <a:spcPts val="0"/>
              </a:spcAft>
              <a:buClrTx/>
              <a:buSzTx/>
              <a:buFontTx/>
              <a:buNone/>
              <a:tabLst/>
              <a:defRPr/>
            </a:pPr>
            <a:endParaRPr lang="en-GB" baseline="0" dirty="0"/>
          </a:p>
          <a:p>
            <a:pPr marL="0" marR="0" lvl="0" indent="0" algn="l" defTabSz="685800" rtl="0" eaLnBrk="1" fontAlgn="auto" latinLnBrk="0" hangingPunct="1">
              <a:lnSpc>
                <a:spcPct val="100000"/>
              </a:lnSpc>
              <a:spcBef>
                <a:spcPts val="0"/>
              </a:spcBef>
              <a:spcAft>
                <a:spcPts val="0"/>
              </a:spcAft>
              <a:buClrTx/>
              <a:buSzTx/>
              <a:buFontTx/>
              <a:buNone/>
              <a:tabLst/>
              <a:defRPr/>
            </a:pPr>
            <a:r>
              <a:rPr lang="en-GB" baseline="0" dirty="0"/>
              <a:t>Imagine, if instead of us using one robot, we had lots of robots, and we trained each one to use a slightly different set of features to decide who will take a penalty kick. Then we asked them all which players they would pick. If a majority of the robots trees said we should pick a player, then we would pick them. But if a majority said we should not pick them, they we would not. This is exactly what a random forest does! </a:t>
            </a:r>
          </a:p>
          <a:p>
            <a:pPr marL="0" marR="0" lvl="0" indent="0" algn="l" defTabSz="685800" rtl="0" eaLnBrk="1" fontAlgn="auto" latinLnBrk="0" hangingPunct="1">
              <a:lnSpc>
                <a:spcPct val="100000"/>
              </a:lnSpc>
              <a:spcBef>
                <a:spcPts val="0"/>
              </a:spcBef>
              <a:spcAft>
                <a:spcPts val="0"/>
              </a:spcAft>
              <a:buClrTx/>
              <a:buSzTx/>
              <a:buFontTx/>
              <a:buNone/>
              <a:tabLst/>
              <a:defRPr/>
            </a:pPr>
            <a:endParaRPr lang="en-GB" baseline="0" dirty="0"/>
          </a:p>
          <a:p>
            <a:pPr marL="0" marR="0" lvl="0" indent="0" algn="l" defTabSz="685800" rtl="0" eaLnBrk="1" fontAlgn="auto" latinLnBrk="0" hangingPunct="1">
              <a:lnSpc>
                <a:spcPct val="100000"/>
              </a:lnSpc>
              <a:spcBef>
                <a:spcPts val="0"/>
              </a:spcBef>
              <a:spcAft>
                <a:spcPts val="0"/>
              </a:spcAft>
              <a:buClrTx/>
              <a:buSzTx/>
              <a:buFontTx/>
              <a:buNone/>
              <a:tabLst/>
              <a:defRPr/>
            </a:pPr>
            <a:r>
              <a:rPr lang="en-GB" baseline="0" dirty="0"/>
              <a:t>---</a:t>
            </a:r>
          </a:p>
          <a:p>
            <a:pPr marL="0" marR="0" lvl="0" indent="0" algn="l" defTabSz="685800" rtl="0" eaLnBrk="1" fontAlgn="auto" latinLnBrk="0" hangingPunct="1">
              <a:lnSpc>
                <a:spcPct val="100000"/>
              </a:lnSpc>
              <a:spcBef>
                <a:spcPts val="0"/>
              </a:spcBef>
              <a:spcAft>
                <a:spcPts val="0"/>
              </a:spcAft>
              <a:buClrTx/>
              <a:buSzTx/>
              <a:buFontTx/>
              <a:buNone/>
              <a:tabLst/>
              <a:defRPr/>
            </a:pPr>
            <a:endParaRPr lang="en-GB" baseline="0" dirty="0"/>
          </a:p>
          <a:p>
            <a:pPr marL="0" marR="0" lvl="0" indent="0" algn="l" defTabSz="685800" rtl="0" eaLnBrk="1" fontAlgn="auto" latinLnBrk="0" hangingPunct="1">
              <a:lnSpc>
                <a:spcPct val="100000"/>
              </a:lnSpc>
              <a:spcBef>
                <a:spcPts val="0"/>
              </a:spcBef>
              <a:spcAft>
                <a:spcPts val="0"/>
              </a:spcAft>
              <a:buClrTx/>
              <a:buSzTx/>
              <a:buFontTx/>
              <a:buNone/>
              <a:tabLst/>
              <a:defRPr/>
            </a:pPr>
            <a:r>
              <a:rPr lang="en-GB" sz="900" kern="1200" dirty="0">
                <a:solidFill>
                  <a:schemeClr val="tx1"/>
                </a:solidFill>
                <a:effectLst/>
                <a:latin typeface="+mn-lt"/>
                <a:ea typeface="+mn-ea"/>
                <a:cs typeface="+mn-cs"/>
              </a:rPr>
              <a:t>Ask the students what they think we could do to make it better, and what they think the term random forest means. Explain that it is used to describe lots of decision trees working together. Rather than just using one decision tree to make a decision, we use lots and use the outcome most often received to decide what to do. </a:t>
            </a:r>
          </a:p>
          <a:p>
            <a:pPr marL="0" marR="0" lvl="0" indent="0" algn="l" defTabSz="685800" rtl="0" eaLnBrk="1" fontAlgn="auto" latinLnBrk="0" hangingPunct="1">
              <a:lnSpc>
                <a:spcPct val="100000"/>
              </a:lnSpc>
              <a:spcBef>
                <a:spcPts val="0"/>
              </a:spcBef>
              <a:spcAft>
                <a:spcPts val="0"/>
              </a:spcAft>
              <a:buClrTx/>
              <a:buSzTx/>
              <a:buFontTx/>
              <a:buNone/>
              <a:tabLst/>
              <a:defRPr/>
            </a:pPr>
            <a:endParaRPr lang="en-GB" baseline="0" dirty="0"/>
          </a:p>
          <a:p>
            <a:pPr marL="0" marR="0" lvl="0" indent="0" algn="l" defTabSz="685800" rtl="0" eaLnBrk="1" fontAlgn="auto" latinLnBrk="0" hangingPunct="1">
              <a:lnSpc>
                <a:spcPct val="100000"/>
              </a:lnSpc>
              <a:spcBef>
                <a:spcPts val="0"/>
              </a:spcBef>
              <a:spcAft>
                <a:spcPts val="0"/>
              </a:spcAft>
              <a:buClrTx/>
              <a:buSzTx/>
              <a:buFontTx/>
              <a:buNone/>
              <a:tabLst/>
              <a:defRPr/>
            </a:pPr>
            <a:endParaRPr lang="en-GB" baseline="0" dirty="0"/>
          </a:p>
          <a:p>
            <a:pPr marL="171450" marR="0" lvl="0" indent="-171450" algn="l" defTabSz="685800" rtl="0" eaLnBrk="1" fontAlgn="auto" latinLnBrk="0" hangingPunct="1">
              <a:lnSpc>
                <a:spcPct val="100000"/>
              </a:lnSpc>
              <a:spcBef>
                <a:spcPts val="0"/>
              </a:spcBef>
              <a:spcAft>
                <a:spcPts val="0"/>
              </a:spcAft>
              <a:buClrTx/>
              <a:buSzTx/>
              <a:buFontTx/>
              <a:buChar char="-"/>
              <a:tabLst/>
              <a:defRPr/>
            </a:pPr>
            <a:endParaRPr lang="en-GB" baseline="0" dirty="0"/>
          </a:p>
        </p:txBody>
      </p:sp>
      <p:sp>
        <p:nvSpPr>
          <p:cNvPr id="4" name="Slide Number Placeholder 3">
            <a:extLst>
              <a:ext uri="{FF2B5EF4-FFF2-40B4-BE49-F238E27FC236}">
                <a16:creationId xmlns:a16="http://schemas.microsoft.com/office/drawing/2014/main" id="{091CCCD5-AECF-E4DF-79A0-1A80ABCBCBAD}"/>
              </a:ext>
            </a:extLst>
          </p:cNvPr>
          <p:cNvSpPr>
            <a:spLocks noGrp="1"/>
          </p:cNvSpPr>
          <p:nvPr>
            <p:ph type="sldNum" sz="quarter" idx="5"/>
          </p:nvPr>
        </p:nvSpPr>
        <p:spPr/>
        <p:txBody>
          <a:bodyPr/>
          <a:lstStyle/>
          <a:p>
            <a:fld id="{CBD1EF29-3F2E-4975-A7AA-19B074C76137}" type="slidenum">
              <a:rPr lang="en-GB" smtClean="0"/>
              <a:t>19</a:t>
            </a:fld>
            <a:endParaRPr lang="en-GB"/>
          </a:p>
        </p:txBody>
      </p:sp>
    </p:spTree>
    <p:extLst>
      <p:ext uri="{BB962C8B-B14F-4D97-AF65-F5344CB8AC3E}">
        <p14:creationId xmlns:p14="http://schemas.microsoft.com/office/powerpoint/2010/main" val="401493762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GB" b="0" baseline="0" dirty="0"/>
              <a:t>15 mins – </a:t>
            </a:r>
          </a:p>
          <a:p>
            <a:pPr marL="0" marR="0" lvl="0" indent="0" algn="l" defTabSz="685800" rtl="0" eaLnBrk="1" fontAlgn="auto" latinLnBrk="0" hangingPunct="1">
              <a:lnSpc>
                <a:spcPct val="100000"/>
              </a:lnSpc>
              <a:spcBef>
                <a:spcPts val="0"/>
              </a:spcBef>
              <a:spcAft>
                <a:spcPts val="0"/>
              </a:spcAft>
              <a:buClrTx/>
              <a:buSzTx/>
              <a:buFontTx/>
              <a:buNone/>
              <a:tabLst/>
              <a:defRPr/>
            </a:pPr>
            <a:endParaRPr lang="en-GB" b="0" baseline="0" dirty="0"/>
          </a:p>
          <a:p>
            <a:pPr marL="0" marR="0" lvl="0" indent="0" algn="l" defTabSz="685800" rtl="0" eaLnBrk="1" fontAlgn="auto" latinLnBrk="0" hangingPunct="1">
              <a:lnSpc>
                <a:spcPct val="100000"/>
              </a:lnSpc>
              <a:spcBef>
                <a:spcPts val="0"/>
              </a:spcBef>
              <a:spcAft>
                <a:spcPts val="0"/>
              </a:spcAft>
              <a:buClrTx/>
              <a:buSzTx/>
              <a:buFontTx/>
              <a:buNone/>
              <a:tabLst/>
              <a:defRPr/>
            </a:pPr>
            <a:r>
              <a:rPr lang="en-GB" b="0" baseline="0" dirty="0"/>
              <a:t>Imagine you are managing a team playing football. This time they are humans! You have a series of items on playing cards. To start, you will need to pick one item from the cards that you think will help you the best to win the game. Each round, I will give you some information about the football game, and you will need to use this information to decide whether to stick with your item, or twist and choose another item. But be careful, once you twist you cannot choose that item again! </a:t>
            </a:r>
          </a:p>
          <a:p>
            <a:pPr marL="0" marR="0" lvl="0" indent="0" algn="l" defTabSz="685800" rtl="0" eaLnBrk="1" fontAlgn="auto" latinLnBrk="0" hangingPunct="1">
              <a:lnSpc>
                <a:spcPct val="100000"/>
              </a:lnSpc>
              <a:spcBef>
                <a:spcPts val="0"/>
              </a:spcBef>
              <a:spcAft>
                <a:spcPts val="0"/>
              </a:spcAft>
              <a:buClrTx/>
              <a:buSzTx/>
              <a:buFontTx/>
              <a:buNone/>
              <a:tabLst/>
              <a:defRPr/>
            </a:pPr>
            <a:endParaRPr lang="en-GB" b="0" baseline="0" dirty="0"/>
          </a:p>
          <a:p>
            <a:pPr marL="0" marR="0" lvl="0" indent="0" algn="l" defTabSz="685800" rtl="0" eaLnBrk="1" fontAlgn="auto" latinLnBrk="0" hangingPunct="1">
              <a:lnSpc>
                <a:spcPct val="100000"/>
              </a:lnSpc>
              <a:spcBef>
                <a:spcPts val="0"/>
              </a:spcBef>
              <a:spcAft>
                <a:spcPts val="0"/>
              </a:spcAft>
              <a:buClrTx/>
              <a:buSzTx/>
              <a:buFontTx/>
              <a:buNone/>
              <a:tabLst/>
              <a:defRPr/>
            </a:pPr>
            <a:r>
              <a:rPr lang="en-GB" b="0" baseline="0" dirty="0"/>
              <a:t>There are five round, and each round some items will give you a point, and some will take points away. Count up your points after each round. Have you chosen your first item? Then we are ready to begin!</a:t>
            </a:r>
          </a:p>
          <a:p>
            <a:pPr marL="0" marR="0" lvl="0" indent="0" algn="l" defTabSz="685800" rtl="0" eaLnBrk="1" fontAlgn="auto" latinLnBrk="0" hangingPunct="1">
              <a:lnSpc>
                <a:spcPct val="100000"/>
              </a:lnSpc>
              <a:spcBef>
                <a:spcPts val="0"/>
              </a:spcBef>
              <a:spcAft>
                <a:spcPts val="0"/>
              </a:spcAft>
              <a:buClrTx/>
              <a:buSzTx/>
              <a:buFontTx/>
              <a:buNone/>
              <a:tabLst/>
              <a:defRPr/>
            </a:pPr>
            <a:endParaRPr lang="en-GB" b="0" baseline="0" dirty="0"/>
          </a:p>
          <a:p>
            <a:pPr marL="0" marR="0" lvl="0" indent="0" algn="l" defTabSz="685800" rtl="0" eaLnBrk="1" fontAlgn="auto" latinLnBrk="0" hangingPunct="1">
              <a:lnSpc>
                <a:spcPct val="100000"/>
              </a:lnSpc>
              <a:spcBef>
                <a:spcPts val="0"/>
              </a:spcBef>
              <a:spcAft>
                <a:spcPts val="0"/>
              </a:spcAft>
              <a:buClrTx/>
              <a:buSzTx/>
              <a:buFontTx/>
              <a:buNone/>
              <a:tabLst/>
              <a:defRPr/>
            </a:pPr>
            <a:r>
              <a:rPr lang="en-GB" b="0" baseline="0" dirty="0"/>
              <a:t>---</a:t>
            </a:r>
          </a:p>
          <a:p>
            <a:pPr marL="0" marR="0" lvl="0" indent="0" algn="l" defTabSz="685800" rtl="0" eaLnBrk="1" fontAlgn="auto" latinLnBrk="0" hangingPunct="1">
              <a:lnSpc>
                <a:spcPct val="100000"/>
              </a:lnSpc>
              <a:spcBef>
                <a:spcPts val="0"/>
              </a:spcBef>
              <a:spcAft>
                <a:spcPts val="0"/>
              </a:spcAft>
              <a:buClrTx/>
              <a:buSzTx/>
              <a:buFontTx/>
              <a:buNone/>
              <a:tabLst/>
              <a:defRPr/>
            </a:pPr>
            <a:endParaRPr lang="en-GB" b="0" baseline="0" dirty="0"/>
          </a:p>
          <a:p>
            <a:pPr marL="0" marR="0" lvl="0" indent="0" algn="l" defTabSz="685800" rtl="0" eaLnBrk="1" fontAlgn="auto" latinLnBrk="0" hangingPunct="1">
              <a:lnSpc>
                <a:spcPct val="100000"/>
              </a:lnSpc>
              <a:spcBef>
                <a:spcPts val="0"/>
              </a:spcBef>
              <a:spcAft>
                <a:spcPts val="0"/>
              </a:spcAft>
              <a:buClrTx/>
              <a:buSzTx/>
              <a:buFontTx/>
              <a:buNone/>
              <a:tabLst/>
              <a:defRPr/>
            </a:pPr>
            <a:r>
              <a:rPr lang="en-GB" b="0" baseline="0" dirty="0"/>
              <a:t>Explain to the students that they will be given a series of items to choose from, and they will need to pick one item they think will be the key item they need to win a football game. Explain that they will be given some information, and each time they are, they can choose to </a:t>
            </a:r>
            <a:r>
              <a:rPr lang="en-GB" b="1" baseline="0" dirty="0"/>
              <a:t>stick</a:t>
            </a:r>
            <a:r>
              <a:rPr lang="en-GB" b="0" baseline="0" dirty="0"/>
              <a:t> and keep their current item, or </a:t>
            </a:r>
            <a:r>
              <a:rPr lang="en-GB" b="1" baseline="0" dirty="0"/>
              <a:t>twist</a:t>
            </a:r>
            <a:r>
              <a:rPr lang="en-GB" b="0" baseline="0" dirty="0"/>
              <a:t> and pick up a new item. If they choose to twist, they may </a:t>
            </a:r>
            <a:r>
              <a:rPr lang="en-GB" b="0" u="sng" baseline="0" dirty="0"/>
              <a:t>not</a:t>
            </a:r>
            <a:r>
              <a:rPr lang="en-GB" b="0" baseline="0" dirty="0"/>
              <a:t> choose the item they discarded again later on in the game. Each round, players will either gain points for holding an item, have points taken away for holding an item, or keep their score the same. </a:t>
            </a:r>
          </a:p>
        </p:txBody>
      </p:sp>
      <p:sp>
        <p:nvSpPr>
          <p:cNvPr id="4" name="Slide Number Placeholder 3"/>
          <p:cNvSpPr>
            <a:spLocks noGrp="1"/>
          </p:cNvSpPr>
          <p:nvPr>
            <p:ph type="sldNum" sz="quarter" idx="5"/>
          </p:nvPr>
        </p:nvSpPr>
        <p:spPr/>
        <p:txBody>
          <a:bodyPr/>
          <a:lstStyle/>
          <a:p>
            <a:fld id="{CBD1EF29-3F2E-4975-A7AA-19B074C76137}" type="slidenum">
              <a:rPr lang="en-GB" smtClean="0"/>
              <a:t>2</a:t>
            </a:fld>
            <a:endParaRPr lang="en-GB"/>
          </a:p>
        </p:txBody>
      </p:sp>
    </p:spTree>
    <p:extLst>
      <p:ext uri="{BB962C8B-B14F-4D97-AF65-F5344CB8AC3E}">
        <p14:creationId xmlns:p14="http://schemas.microsoft.com/office/powerpoint/2010/main" val="252739665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2C81AC4-B133-32CD-F857-13FA8BED9F9D}"/>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16BB620-1ED4-2BB3-9A25-AA5835F3C75F}"/>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AD0CFD79-9793-9928-4D84-A17AA532D93B}"/>
              </a:ext>
            </a:extLst>
          </p:cNvPr>
          <p:cNvSpPr>
            <a:spLocks noGrp="1"/>
          </p:cNvSpPr>
          <p:nvPr>
            <p:ph type="body" idx="1"/>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GB" baseline="0" dirty="0"/>
              <a:t>Rather than us using one decision tree based on a player's hair, we could also have two more decision trees – one deciding based on the players skill, and one based on the player’s confidence.</a:t>
            </a:r>
          </a:p>
          <a:p>
            <a:pPr marL="0" marR="0" lvl="0" indent="0" algn="l" defTabSz="685800" rtl="0" eaLnBrk="1" fontAlgn="auto" latinLnBrk="0" hangingPunct="1">
              <a:lnSpc>
                <a:spcPct val="100000"/>
              </a:lnSpc>
              <a:spcBef>
                <a:spcPts val="0"/>
              </a:spcBef>
              <a:spcAft>
                <a:spcPts val="0"/>
              </a:spcAft>
              <a:buClrTx/>
              <a:buSzTx/>
              <a:buFontTx/>
              <a:buNone/>
              <a:tabLst/>
              <a:defRPr/>
            </a:pPr>
            <a:endParaRPr lang="en-GB" baseline="0" dirty="0"/>
          </a:p>
          <a:p>
            <a:pPr marL="0" marR="0" lvl="0" indent="0" algn="l" defTabSz="685800" rtl="0" eaLnBrk="1" fontAlgn="auto" latinLnBrk="0" hangingPunct="1">
              <a:lnSpc>
                <a:spcPct val="100000"/>
              </a:lnSpc>
              <a:spcBef>
                <a:spcPts val="0"/>
              </a:spcBef>
              <a:spcAft>
                <a:spcPts val="0"/>
              </a:spcAft>
              <a:buClrTx/>
              <a:buSzTx/>
              <a:buFontTx/>
              <a:buNone/>
              <a:tabLst/>
              <a:defRPr/>
            </a:pPr>
            <a:r>
              <a:rPr lang="en-GB" baseline="0" dirty="0"/>
              <a:t>In this case, if a player passed two or more of the decision trees by reaching two or more leaf nodes that say to pick the player, then they would be picked. This protects us from data that has been overfit. </a:t>
            </a:r>
          </a:p>
          <a:p>
            <a:pPr marL="0" marR="0" lvl="0" indent="0" algn="l" defTabSz="685800" rtl="0" eaLnBrk="1" fontAlgn="auto" latinLnBrk="0" hangingPunct="1">
              <a:lnSpc>
                <a:spcPct val="100000"/>
              </a:lnSpc>
              <a:spcBef>
                <a:spcPts val="0"/>
              </a:spcBef>
              <a:spcAft>
                <a:spcPts val="0"/>
              </a:spcAft>
              <a:buClrTx/>
              <a:buSzTx/>
              <a:buFontTx/>
              <a:buNone/>
              <a:tabLst/>
              <a:defRPr/>
            </a:pPr>
            <a:endParaRPr lang="en-GB" baseline="0" dirty="0"/>
          </a:p>
          <a:p>
            <a:pPr marL="0" marR="0" lvl="0" indent="0" algn="l" defTabSz="685800" rtl="0" eaLnBrk="1" fontAlgn="auto" latinLnBrk="0" hangingPunct="1">
              <a:lnSpc>
                <a:spcPct val="100000"/>
              </a:lnSpc>
              <a:spcBef>
                <a:spcPts val="0"/>
              </a:spcBef>
              <a:spcAft>
                <a:spcPts val="0"/>
              </a:spcAft>
              <a:buClrTx/>
              <a:buSzTx/>
              <a:buFontTx/>
              <a:buNone/>
              <a:tabLst/>
              <a:defRPr/>
            </a:pPr>
            <a:r>
              <a:rPr lang="en-GB" baseline="0" dirty="0"/>
              <a:t>Using this method, both Taylor and Morgan would be picked to take the penalty, and the other players would not be picked. </a:t>
            </a:r>
          </a:p>
          <a:p>
            <a:pPr marL="0" marR="0" lvl="0" indent="0" algn="l" defTabSz="685800" rtl="0" eaLnBrk="1" fontAlgn="auto" latinLnBrk="0" hangingPunct="1">
              <a:lnSpc>
                <a:spcPct val="100000"/>
              </a:lnSpc>
              <a:spcBef>
                <a:spcPts val="0"/>
              </a:spcBef>
              <a:spcAft>
                <a:spcPts val="0"/>
              </a:spcAft>
              <a:buClrTx/>
              <a:buSzTx/>
              <a:buFontTx/>
              <a:buNone/>
              <a:tabLst/>
              <a:defRPr/>
            </a:pPr>
            <a:endParaRPr lang="en-GB" baseline="0" dirty="0"/>
          </a:p>
          <a:p>
            <a:pPr marL="0" marR="0" lvl="0" indent="0" algn="l" defTabSz="685800" rtl="0" eaLnBrk="1" fontAlgn="auto" latinLnBrk="0" hangingPunct="1">
              <a:lnSpc>
                <a:spcPct val="100000"/>
              </a:lnSpc>
              <a:spcBef>
                <a:spcPts val="0"/>
              </a:spcBef>
              <a:spcAft>
                <a:spcPts val="0"/>
              </a:spcAft>
              <a:buClrTx/>
              <a:buSzTx/>
              <a:buFontTx/>
              <a:buNone/>
              <a:tabLst/>
              <a:defRPr/>
            </a:pPr>
            <a:r>
              <a:rPr lang="en-GB" baseline="0" dirty="0"/>
              <a:t>---</a:t>
            </a:r>
          </a:p>
          <a:p>
            <a:pPr marL="0" marR="0" lvl="0" indent="0" algn="l" defTabSz="685800" rtl="0" eaLnBrk="1" fontAlgn="auto" latinLnBrk="0" hangingPunct="1">
              <a:lnSpc>
                <a:spcPct val="100000"/>
              </a:lnSpc>
              <a:spcBef>
                <a:spcPts val="0"/>
              </a:spcBef>
              <a:spcAft>
                <a:spcPts val="0"/>
              </a:spcAft>
              <a:buClrTx/>
              <a:buSzTx/>
              <a:buFontTx/>
              <a:buNone/>
              <a:tabLst/>
              <a:defRPr/>
            </a:pPr>
            <a:endParaRPr lang="en-GB" baseline="0" dirty="0"/>
          </a:p>
          <a:p>
            <a:pPr marL="0" marR="0" lvl="0" indent="0" algn="l" defTabSz="685800" rtl="0" eaLnBrk="1" fontAlgn="auto" latinLnBrk="0" hangingPunct="1">
              <a:lnSpc>
                <a:spcPct val="100000"/>
              </a:lnSpc>
              <a:spcBef>
                <a:spcPts val="0"/>
              </a:spcBef>
              <a:spcAft>
                <a:spcPts val="0"/>
              </a:spcAft>
              <a:buClrTx/>
              <a:buSzTx/>
              <a:buFontTx/>
              <a:buNone/>
              <a:tabLst/>
              <a:defRPr/>
            </a:pPr>
            <a:r>
              <a:rPr lang="en-GB" baseline="0" dirty="0"/>
              <a:t>Show the students the random forest example for the penalty picker, where the players skill and confidence is also used to decide whether they are picked. Explain that this method would end up with both Taylor and Morgan being selected to take a penalty, and the other players not picked. </a:t>
            </a:r>
          </a:p>
        </p:txBody>
      </p:sp>
      <p:sp>
        <p:nvSpPr>
          <p:cNvPr id="4" name="Slide Number Placeholder 3">
            <a:extLst>
              <a:ext uri="{FF2B5EF4-FFF2-40B4-BE49-F238E27FC236}">
                <a16:creationId xmlns:a16="http://schemas.microsoft.com/office/drawing/2014/main" id="{B5B571B5-C9EB-5B0D-EFDF-546348C65370}"/>
              </a:ext>
            </a:extLst>
          </p:cNvPr>
          <p:cNvSpPr>
            <a:spLocks noGrp="1"/>
          </p:cNvSpPr>
          <p:nvPr>
            <p:ph type="sldNum" sz="quarter" idx="5"/>
          </p:nvPr>
        </p:nvSpPr>
        <p:spPr/>
        <p:txBody>
          <a:bodyPr/>
          <a:lstStyle/>
          <a:p>
            <a:fld id="{CBD1EF29-3F2E-4975-A7AA-19B074C76137}" type="slidenum">
              <a:rPr lang="en-GB" smtClean="0"/>
              <a:t>20</a:t>
            </a:fld>
            <a:endParaRPr lang="en-GB"/>
          </a:p>
        </p:txBody>
      </p:sp>
    </p:spTree>
    <p:extLst>
      <p:ext uri="{BB962C8B-B14F-4D97-AF65-F5344CB8AC3E}">
        <p14:creationId xmlns:p14="http://schemas.microsoft.com/office/powerpoint/2010/main" val="78605219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4C8D9AB-67ED-C935-308D-70591D8E1D7B}"/>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D22612A7-D44B-7A60-0E39-1033995EF339}"/>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DBB5913A-9FCE-B7FB-1ECF-088689850CCF}"/>
              </a:ext>
            </a:extLst>
          </p:cNvPr>
          <p:cNvSpPr>
            <a:spLocks noGrp="1"/>
          </p:cNvSpPr>
          <p:nvPr>
            <p:ph type="body" idx="1"/>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GB" baseline="0" dirty="0"/>
              <a:t>15 mins –  You are now going to build your own 5-a-side football team using decision trees that you will build yourselves. You will be given a pack of 18 cards, but you will only end up with 5 of these in your team. Each card has four statistics on them relating to the players’ speed, defence, accuracy, and stamina. A well-rounded team is best, and ideally you want the highest scores. </a:t>
            </a:r>
          </a:p>
          <a:p>
            <a:pPr marL="0" marR="0" lvl="0" indent="0" algn="l" defTabSz="685800" rtl="0" eaLnBrk="1" fontAlgn="auto" latinLnBrk="0" hangingPunct="1">
              <a:lnSpc>
                <a:spcPct val="100000"/>
              </a:lnSpc>
              <a:spcBef>
                <a:spcPts val="0"/>
              </a:spcBef>
              <a:spcAft>
                <a:spcPts val="0"/>
              </a:spcAft>
              <a:buClrTx/>
              <a:buSzTx/>
              <a:buFontTx/>
              <a:buNone/>
              <a:tabLst/>
              <a:defRPr/>
            </a:pPr>
            <a:endParaRPr lang="en-GB" baseline="0" dirty="0"/>
          </a:p>
          <a:p>
            <a:pPr marL="0" marR="0" lvl="0" indent="0" algn="l" defTabSz="685800" rtl="0" eaLnBrk="1" fontAlgn="auto" latinLnBrk="0" hangingPunct="1">
              <a:lnSpc>
                <a:spcPct val="100000"/>
              </a:lnSpc>
              <a:spcBef>
                <a:spcPts val="0"/>
              </a:spcBef>
              <a:spcAft>
                <a:spcPts val="0"/>
              </a:spcAft>
              <a:buClrTx/>
              <a:buSzTx/>
              <a:buFontTx/>
              <a:buNone/>
              <a:tabLst/>
              <a:defRPr/>
            </a:pPr>
            <a:r>
              <a:rPr lang="en-GB" baseline="0" dirty="0"/>
              <a:t>---</a:t>
            </a:r>
          </a:p>
          <a:p>
            <a:pPr marL="0" marR="0" lvl="0" indent="0" algn="l" defTabSz="685800" rtl="0" eaLnBrk="1" fontAlgn="auto" latinLnBrk="0" hangingPunct="1">
              <a:lnSpc>
                <a:spcPct val="100000"/>
              </a:lnSpc>
              <a:spcBef>
                <a:spcPts val="0"/>
              </a:spcBef>
              <a:spcAft>
                <a:spcPts val="0"/>
              </a:spcAft>
              <a:buClrTx/>
              <a:buSzTx/>
              <a:buFontTx/>
              <a:buNone/>
              <a:tabLst/>
              <a:defRPr/>
            </a:pPr>
            <a:endParaRPr lang="en-GB" baseline="0" dirty="0"/>
          </a:p>
          <a:p>
            <a:pPr marL="0" marR="0" lvl="0" indent="0" algn="l" defTabSz="685800" rtl="0" eaLnBrk="1" fontAlgn="auto" latinLnBrk="0" hangingPunct="1">
              <a:lnSpc>
                <a:spcPct val="100000"/>
              </a:lnSpc>
              <a:spcBef>
                <a:spcPts val="0"/>
              </a:spcBef>
              <a:spcAft>
                <a:spcPts val="0"/>
              </a:spcAft>
              <a:buClrTx/>
              <a:buSzTx/>
              <a:buFontTx/>
              <a:buNone/>
              <a:tabLst/>
              <a:defRPr/>
            </a:pPr>
            <a:r>
              <a:rPr lang="en-GB" baseline="0" dirty="0"/>
              <a:t>Explain to the students that we are going to build a 5-a-side football team using decision trees we will build ourselves. Hand each pair of students a pack of football trump cards. You may wish to substitute these cards for other football trading cards you have. Explain that each card has four statistics on the card, relating to a player's speed, defence, accuracy, and stamina. Ideally, you want a well-rounded team, with generally high scores. </a:t>
            </a:r>
          </a:p>
        </p:txBody>
      </p:sp>
      <p:sp>
        <p:nvSpPr>
          <p:cNvPr id="4" name="Slide Number Placeholder 3">
            <a:extLst>
              <a:ext uri="{FF2B5EF4-FFF2-40B4-BE49-F238E27FC236}">
                <a16:creationId xmlns:a16="http://schemas.microsoft.com/office/drawing/2014/main" id="{C1909353-CF22-451F-B751-2B722831FF80}"/>
              </a:ext>
            </a:extLst>
          </p:cNvPr>
          <p:cNvSpPr>
            <a:spLocks noGrp="1"/>
          </p:cNvSpPr>
          <p:nvPr>
            <p:ph type="sldNum" sz="quarter" idx="5"/>
          </p:nvPr>
        </p:nvSpPr>
        <p:spPr/>
        <p:txBody>
          <a:bodyPr/>
          <a:lstStyle/>
          <a:p>
            <a:fld id="{CBD1EF29-3F2E-4975-A7AA-19B074C76137}" type="slidenum">
              <a:rPr lang="en-GB" smtClean="0"/>
              <a:t>21</a:t>
            </a:fld>
            <a:endParaRPr lang="en-GB"/>
          </a:p>
        </p:txBody>
      </p:sp>
    </p:spTree>
    <p:extLst>
      <p:ext uri="{BB962C8B-B14F-4D97-AF65-F5344CB8AC3E}">
        <p14:creationId xmlns:p14="http://schemas.microsoft.com/office/powerpoint/2010/main" val="92386630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GB" baseline="0" dirty="0"/>
              <a:t>In order to build our team, we have to design our decision tree lineup picker first. In this activity, when you are picking the two cards and deciding who you would rather have in your team, this </a:t>
            </a:r>
            <a:r>
              <a:rPr lang="en-GB" b="1" baseline="0" dirty="0"/>
              <a:t>does not mean</a:t>
            </a:r>
            <a:r>
              <a:rPr lang="en-GB" baseline="0" dirty="0"/>
              <a:t> they are going to be in your team. Your random forest of decision trees will decide your team in our next activity. </a:t>
            </a:r>
          </a:p>
          <a:p>
            <a:pPr marL="0" marR="0" lvl="0" indent="0" algn="l" defTabSz="685800" rtl="0" eaLnBrk="1" fontAlgn="auto" latinLnBrk="0" hangingPunct="1">
              <a:lnSpc>
                <a:spcPct val="100000"/>
              </a:lnSpc>
              <a:spcBef>
                <a:spcPts val="0"/>
              </a:spcBef>
              <a:spcAft>
                <a:spcPts val="0"/>
              </a:spcAft>
              <a:buClrTx/>
              <a:buSzTx/>
              <a:buFontTx/>
              <a:buNone/>
              <a:tabLst/>
              <a:defRPr/>
            </a:pPr>
            <a:endParaRPr lang="en-GB" baseline="0" dirty="0"/>
          </a:p>
          <a:p>
            <a:pPr marL="0" marR="0" lvl="0" indent="0" algn="l" defTabSz="685800" rtl="0" eaLnBrk="1" fontAlgn="auto" latinLnBrk="0" hangingPunct="1">
              <a:lnSpc>
                <a:spcPct val="100000"/>
              </a:lnSpc>
              <a:spcBef>
                <a:spcPts val="0"/>
              </a:spcBef>
              <a:spcAft>
                <a:spcPts val="0"/>
              </a:spcAft>
              <a:buClrTx/>
              <a:buSzTx/>
              <a:buFontTx/>
              <a:buNone/>
              <a:tabLst/>
              <a:defRPr/>
            </a:pPr>
            <a:r>
              <a:rPr lang="en-GB" baseline="0" dirty="0"/>
              <a:t>To build the lineup picker, you will need to pick two random cards, and decide which of the two of them you would select for your team, if you had the choice. Once you have decided, you then need to create a decision tree that would mean a robot would pick your chosen player, and not pick the other player. </a:t>
            </a:r>
          </a:p>
          <a:p>
            <a:pPr marL="0" marR="0" lvl="0" indent="0" algn="l" defTabSz="685800" rtl="0" eaLnBrk="1" fontAlgn="auto" latinLnBrk="0" hangingPunct="1">
              <a:lnSpc>
                <a:spcPct val="100000"/>
              </a:lnSpc>
              <a:spcBef>
                <a:spcPts val="0"/>
              </a:spcBef>
              <a:spcAft>
                <a:spcPts val="0"/>
              </a:spcAft>
              <a:buClrTx/>
              <a:buSzTx/>
              <a:buFontTx/>
              <a:buNone/>
              <a:tabLst/>
              <a:defRPr/>
            </a:pPr>
            <a:endParaRPr lang="en-GB" baseline="0" dirty="0"/>
          </a:p>
          <a:p>
            <a:pPr marL="0" marR="0" lvl="0" indent="0" algn="l" defTabSz="685800" rtl="0" eaLnBrk="1" fontAlgn="auto" latinLnBrk="0" hangingPunct="1">
              <a:lnSpc>
                <a:spcPct val="100000"/>
              </a:lnSpc>
              <a:spcBef>
                <a:spcPts val="0"/>
              </a:spcBef>
              <a:spcAft>
                <a:spcPts val="0"/>
              </a:spcAft>
              <a:buClrTx/>
              <a:buSzTx/>
              <a:buFontTx/>
              <a:buNone/>
              <a:tabLst/>
              <a:defRPr/>
            </a:pPr>
            <a:r>
              <a:rPr lang="en-GB" baseline="0" dirty="0"/>
              <a:t>Once you have created this decision tree, put those two cards aside, pick two new cards and do the same. Keep doing this until you have filled out your five decision trees to be your lineup picker. </a:t>
            </a:r>
          </a:p>
          <a:p>
            <a:pPr marL="0" marR="0" lvl="0" indent="0" algn="l" defTabSz="685800" rtl="0" eaLnBrk="1" fontAlgn="auto" latinLnBrk="0" hangingPunct="1">
              <a:lnSpc>
                <a:spcPct val="100000"/>
              </a:lnSpc>
              <a:spcBef>
                <a:spcPts val="0"/>
              </a:spcBef>
              <a:spcAft>
                <a:spcPts val="0"/>
              </a:spcAft>
              <a:buClrTx/>
              <a:buSzTx/>
              <a:buFontTx/>
              <a:buNone/>
              <a:tabLst/>
              <a:defRPr/>
            </a:pPr>
            <a:endParaRPr lang="en-GB" baseline="0" dirty="0"/>
          </a:p>
          <a:p>
            <a:pPr marL="0" marR="0" lvl="0" indent="0" algn="l" defTabSz="685800" rtl="0" eaLnBrk="1" fontAlgn="auto" latinLnBrk="0" hangingPunct="1">
              <a:lnSpc>
                <a:spcPct val="100000"/>
              </a:lnSpc>
              <a:spcBef>
                <a:spcPts val="0"/>
              </a:spcBef>
              <a:spcAft>
                <a:spcPts val="0"/>
              </a:spcAft>
              <a:buClrTx/>
              <a:buSzTx/>
              <a:buFontTx/>
              <a:buNone/>
              <a:tabLst/>
              <a:defRPr/>
            </a:pPr>
            <a:r>
              <a:rPr lang="en-GB" baseline="0" dirty="0"/>
              <a:t>---</a:t>
            </a:r>
          </a:p>
          <a:p>
            <a:pPr marL="0" marR="0" lvl="0" indent="0" algn="l" defTabSz="685800" rtl="0" eaLnBrk="1" fontAlgn="auto" latinLnBrk="0" hangingPunct="1">
              <a:lnSpc>
                <a:spcPct val="100000"/>
              </a:lnSpc>
              <a:spcBef>
                <a:spcPts val="0"/>
              </a:spcBef>
              <a:spcAft>
                <a:spcPts val="0"/>
              </a:spcAft>
              <a:buClrTx/>
              <a:buSzTx/>
              <a:buFontTx/>
              <a:buNone/>
              <a:tabLst/>
              <a:defRPr/>
            </a:pPr>
            <a:endParaRPr lang="en-GB" baseline="0" dirty="0"/>
          </a:p>
          <a:p>
            <a:pPr marL="0" marR="0" lvl="0" indent="0" algn="l" defTabSz="685800" rtl="0" eaLnBrk="1" fontAlgn="auto" latinLnBrk="0" hangingPunct="1">
              <a:lnSpc>
                <a:spcPct val="100000"/>
              </a:lnSpc>
              <a:spcBef>
                <a:spcPts val="0"/>
              </a:spcBef>
              <a:spcAft>
                <a:spcPts val="0"/>
              </a:spcAft>
              <a:buClrTx/>
              <a:buSzTx/>
              <a:buFontTx/>
              <a:buNone/>
              <a:tabLst/>
              <a:defRPr/>
            </a:pPr>
            <a:r>
              <a:rPr lang="en-GB" baseline="0" dirty="0"/>
              <a:t>Explain to the students that they are going to create a random forest of decision trees that will act as their lineup picker. Note to the students that this activity will not be the final draft of their team, but it will influence which players get picked to be in their team in the next activity.</a:t>
            </a:r>
          </a:p>
          <a:p>
            <a:pPr marL="0" marR="0" lvl="0" indent="0" algn="l" defTabSz="685800" rtl="0" eaLnBrk="1" fontAlgn="auto" latinLnBrk="0" hangingPunct="1">
              <a:lnSpc>
                <a:spcPct val="100000"/>
              </a:lnSpc>
              <a:spcBef>
                <a:spcPts val="0"/>
              </a:spcBef>
              <a:spcAft>
                <a:spcPts val="0"/>
              </a:spcAft>
              <a:buClrTx/>
              <a:buSzTx/>
              <a:buFontTx/>
              <a:buNone/>
              <a:tabLst/>
              <a:defRPr/>
            </a:pPr>
            <a:endParaRPr lang="en-GB" baseline="0" dirty="0"/>
          </a:p>
          <a:p>
            <a:pPr marL="0" marR="0" lvl="0" indent="0" algn="l" defTabSz="685800" rtl="0" eaLnBrk="1" fontAlgn="auto" latinLnBrk="0" hangingPunct="1">
              <a:lnSpc>
                <a:spcPct val="100000"/>
              </a:lnSpc>
              <a:spcBef>
                <a:spcPts val="0"/>
              </a:spcBef>
              <a:spcAft>
                <a:spcPts val="0"/>
              </a:spcAft>
              <a:buClrTx/>
              <a:buSzTx/>
              <a:buFontTx/>
              <a:buNone/>
              <a:tabLst/>
              <a:defRPr/>
            </a:pPr>
            <a:r>
              <a:rPr lang="en-GB" baseline="0" dirty="0"/>
              <a:t>Explain that the students must pick up two random cards and decide which they would rather have in their team if they could choose. They will then design a decision tree that would mean a robot would pick the player they would chose, and not pick the other player. </a:t>
            </a:r>
          </a:p>
          <a:p>
            <a:pPr marL="0" marR="0" lvl="0" indent="0" algn="l" defTabSz="685800" rtl="0" eaLnBrk="1" fontAlgn="auto" latinLnBrk="0" hangingPunct="1">
              <a:lnSpc>
                <a:spcPct val="100000"/>
              </a:lnSpc>
              <a:spcBef>
                <a:spcPts val="0"/>
              </a:spcBef>
              <a:spcAft>
                <a:spcPts val="0"/>
              </a:spcAft>
              <a:buClrTx/>
              <a:buSzTx/>
              <a:buFontTx/>
              <a:buNone/>
              <a:tabLst/>
              <a:defRPr/>
            </a:pPr>
            <a:endParaRPr lang="en-GB" baseline="0" dirty="0"/>
          </a:p>
          <a:p>
            <a:pPr marL="0" marR="0" lvl="0" indent="0" algn="l" defTabSz="685800" rtl="0" eaLnBrk="1" fontAlgn="auto" latinLnBrk="0" hangingPunct="1">
              <a:lnSpc>
                <a:spcPct val="100000"/>
              </a:lnSpc>
              <a:spcBef>
                <a:spcPts val="0"/>
              </a:spcBef>
              <a:spcAft>
                <a:spcPts val="0"/>
              </a:spcAft>
              <a:buClrTx/>
              <a:buSzTx/>
              <a:buFontTx/>
              <a:buNone/>
              <a:tabLst/>
              <a:defRPr/>
            </a:pPr>
            <a:r>
              <a:rPr lang="en-GB" baseline="0" dirty="0"/>
              <a:t>Handout worksheet 2 so they can see the five decision tree templates they will need to complete. After each go, they should put the two cards aside and repeat the process four more times until all five decision trees have been created. Get them to think about how they could create a well-rounded team. </a:t>
            </a:r>
          </a:p>
        </p:txBody>
      </p:sp>
      <p:sp>
        <p:nvSpPr>
          <p:cNvPr id="4" name="Slide Number Placeholder 3"/>
          <p:cNvSpPr>
            <a:spLocks noGrp="1"/>
          </p:cNvSpPr>
          <p:nvPr>
            <p:ph type="sldNum" sz="quarter" idx="5"/>
          </p:nvPr>
        </p:nvSpPr>
        <p:spPr/>
        <p:txBody>
          <a:bodyPr/>
          <a:lstStyle/>
          <a:p>
            <a:fld id="{CBD1EF29-3F2E-4975-A7AA-19B074C76137}" type="slidenum">
              <a:rPr lang="en-GB" smtClean="0"/>
              <a:t>22</a:t>
            </a:fld>
            <a:endParaRPr lang="en-GB"/>
          </a:p>
        </p:txBody>
      </p:sp>
    </p:spTree>
    <p:extLst>
      <p:ext uri="{BB962C8B-B14F-4D97-AF65-F5344CB8AC3E}">
        <p14:creationId xmlns:p14="http://schemas.microsoft.com/office/powerpoint/2010/main" val="382042920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42DEF61-3E65-E71D-E159-422D9A12835D}"/>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1A371920-6B41-BD86-D9A8-F257AB749D16}"/>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6B2720F6-3448-1619-3340-3EE6EED4DE56}"/>
              </a:ext>
            </a:extLst>
          </p:cNvPr>
          <p:cNvSpPr>
            <a:spLocks noGrp="1"/>
          </p:cNvSpPr>
          <p:nvPr>
            <p:ph type="body" idx="1"/>
          </p:nvPr>
        </p:nvSpPr>
        <p:spPr/>
        <p:txBody>
          <a:bodyPr/>
          <a:lstStyle/>
          <a:p>
            <a:r>
              <a:rPr lang="en-GB" dirty="0"/>
              <a:t>Our first decision tree might look something like this. In this scenario, our decision tree would pick Sprintah over Messy, since </a:t>
            </a:r>
            <a:r>
              <a:rPr lang="en-GB" dirty="0" err="1"/>
              <a:t>Sprintah’s</a:t>
            </a:r>
            <a:r>
              <a:rPr lang="en-GB" dirty="0"/>
              <a:t> speed is 9, which is greater than 8. Messy would not get picked, as his speed is only 8. </a:t>
            </a:r>
          </a:p>
          <a:p>
            <a:endParaRPr lang="en-GB" dirty="0"/>
          </a:p>
          <a:p>
            <a:r>
              <a:rPr lang="en-GB" dirty="0"/>
              <a:t>---</a:t>
            </a:r>
          </a:p>
          <a:p>
            <a:endParaRPr lang="en-GB" dirty="0"/>
          </a:p>
          <a:p>
            <a:r>
              <a:rPr lang="en-GB" dirty="0"/>
              <a:t>Show the example decision tree that would pick Sprintah over Messy, since </a:t>
            </a:r>
            <a:r>
              <a:rPr lang="en-GB" dirty="0" err="1"/>
              <a:t>Sprintah’s</a:t>
            </a:r>
            <a:r>
              <a:rPr lang="en-GB" dirty="0"/>
              <a:t> speed is greater than 8, whereas </a:t>
            </a:r>
            <a:r>
              <a:rPr lang="en-GB" dirty="0" err="1"/>
              <a:t>Messy’s</a:t>
            </a:r>
            <a:r>
              <a:rPr lang="en-GB" dirty="0"/>
              <a:t> speed is not. </a:t>
            </a:r>
          </a:p>
        </p:txBody>
      </p:sp>
      <p:sp>
        <p:nvSpPr>
          <p:cNvPr id="4" name="Slide Number Placeholder 3">
            <a:extLst>
              <a:ext uri="{FF2B5EF4-FFF2-40B4-BE49-F238E27FC236}">
                <a16:creationId xmlns:a16="http://schemas.microsoft.com/office/drawing/2014/main" id="{D4121FBE-3462-084A-75B0-3E24727929D6}"/>
              </a:ext>
            </a:extLst>
          </p:cNvPr>
          <p:cNvSpPr>
            <a:spLocks noGrp="1"/>
          </p:cNvSpPr>
          <p:nvPr>
            <p:ph type="sldNum" sz="quarter" idx="5"/>
          </p:nvPr>
        </p:nvSpPr>
        <p:spPr/>
        <p:txBody>
          <a:bodyPr/>
          <a:lstStyle/>
          <a:p>
            <a:fld id="{CBD1EF29-3F2E-4975-A7AA-19B074C76137}" type="slidenum">
              <a:rPr lang="en-GB" smtClean="0"/>
              <a:t>23</a:t>
            </a:fld>
            <a:endParaRPr lang="en-GB"/>
          </a:p>
        </p:txBody>
      </p:sp>
    </p:spTree>
    <p:extLst>
      <p:ext uri="{BB962C8B-B14F-4D97-AF65-F5344CB8AC3E}">
        <p14:creationId xmlns:p14="http://schemas.microsoft.com/office/powerpoint/2010/main" val="91039080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752DFE9-AD67-8128-3A80-4907A37CE6BC}"/>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9A41442D-5CBC-7962-4A36-639F6DB231DC}"/>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EA6A7580-FEF8-A2DA-A6D5-869F3AC5BDFF}"/>
              </a:ext>
            </a:extLst>
          </p:cNvPr>
          <p:cNvSpPr>
            <a:spLocks noGrp="1"/>
          </p:cNvSpPr>
          <p:nvPr>
            <p:ph type="body" idx="1"/>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GB" baseline="0" dirty="0"/>
              <a:t>10 mins – Now we get to put our lineup picker to the test! To do this, we will shuffle all our cards, pick one up, and use this card to go through your five decision trees. In your table, note the name of the player, and the result of each decision tree on whether it suggested to pick or not pick the player. </a:t>
            </a:r>
          </a:p>
          <a:p>
            <a:pPr marL="0" marR="0" lvl="0" indent="0" algn="l" defTabSz="685800" rtl="0" eaLnBrk="1" fontAlgn="auto" latinLnBrk="0" hangingPunct="1">
              <a:lnSpc>
                <a:spcPct val="100000"/>
              </a:lnSpc>
              <a:spcBef>
                <a:spcPts val="0"/>
              </a:spcBef>
              <a:spcAft>
                <a:spcPts val="0"/>
              </a:spcAft>
              <a:buClrTx/>
              <a:buSzTx/>
              <a:buFontTx/>
              <a:buNone/>
              <a:tabLst/>
              <a:defRPr/>
            </a:pPr>
            <a:endParaRPr lang="en-GB" baseline="0" dirty="0"/>
          </a:p>
          <a:p>
            <a:pPr marL="0" marR="0" lvl="0" indent="0" algn="l" defTabSz="685800" rtl="0" eaLnBrk="1" fontAlgn="auto" latinLnBrk="0" hangingPunct="1">
              <a:lnSpc>
                <a:spcPct val="100000"/>
              </a:lnSpc>
              <a:spcBef>
                <a:spcPts val="0"/>
              </a:spcBef>
              <a:spcAft>
                <a:spcPts val="0"/>
              </a:spcAft>
              <a:buClrTx/>
              <a:buSzTx/>
              <a:buFontTx/>
              <a:buNone/>
              <a:tabLst/>
              <a:defRPr/>
            </a:pPr>
            <a:r>
              <a:rPr lang="en-GB" baseline="0" dirty="0"/>
              <a:t>After you have gone through each decision tree with that player, count up the number of results that said yes to picking the player. If 3 or more decision trees said the player should be picked, then add that player to your team. If three or more decision trees said the player should not be picked, that player will not join your team. </a:t>
            </a:r>
          </a:p>
          <a:p>
            <a:pPr marL="0" marR="0" lvl="0" indent="0" algn="l" defTabSz="685800" rtl="0" eaLnBrk="1" fontAlgn="auto" latinLnBrk="0" hangingPunct="1">
              <a:lnSpc>
                <a:spcPct val="100000"/>
              </a:lnSpc>
              <a:spcBef>
                <a:spcPts val="0"/>
              </a:spcBef>
              <a:spcAft>
                <a:spcPts val="0"/>
              </a:spcAft>
              <a:buClrTx/>
              <a:buSzTx/>
              <a:buFontTx/>
              <a:buNone/>
              <a:tabLst/>
              <a:defRPr/>
            </a:pPr>
            <a:endParaRPr lang="en-GB" baseline="0" dirty="0"/>
          </a:p>
          <a:p>
            <a:pPr marL="0" marR="0" lvl="0" indent="0" algn="l" defTabSz="685800" rtl="0" eaLnBrk="1" fontAlgn="auto" latinLnBrk="0" hangingPunct="1">
              <a:lnSpc>
                <a:spcPct val="100000"/>
              </a:lnSpc>
              <a:spcBef>
                <a:spcPts val="0"/>
              </a:spcBef>
              <a:spcAft>
                <a:spcPts val="0"/>
              </a:spcAft>
              <a:buClrTx/>
              <a:buSzTx/>
              <a:buFontTx/>
              <a:buNone/>
              <a:tabLst/>
              <a:defRPr/>
            </a:pPr>
            <a:r>
              <a:rPr lang="en-GB" baseline="0" dirty="0"/>
              <a:t>Keep drawing random cards and repeating the process until you have 5 players who can join your team. Stop here, and come up with your team’s name, ready for a 5-a-side trump card football match. </a:t>
            </a:r>
          </a:p>
          <a:p>
            <a:pPr marL="0" marR="0" lvl="0" indent="0" algn="l" defTabSz="685800" rtl="0" eaLnBrk="1" fontAlgn="auto" latinLnBrk="0" hangingPunct="1">
              <a:lnSpc>
                <a:spcPct val="100000"/>
              </a:lnSpc>
              <a:spcBef>
                <a:spcPts val="0"/>
              </a:spcBef>
              <a:spcAft>
                <a:spcPts val="0"/>
              </a:spcAft>
              <a:buClrTx/>
              <a:buSzTx/>
              <a:buFontTx/>
              <a:buNone/>
              <a:tabLst/>
              <a:defRPr/>
            </a:pPr>
            <a:endParaRPr lang="en-GB" baseline="0" dirty="0"/>
          </a:p>
          <a:p>
            <a:pPr marL="0" marR="0" lvl="0" indent="0" algn="l" defTabSz="685800" rtl="0" eaLnBrk="1" fontAlgn="auto" latinLnBrk="0" hangingPunct="1">
              <a:lnSpc>
                <a:spcPct val="100000"/>
              </a:lnSpc>
              <a:spcBef>
                <a:spcPts val="0"/>
              </a:spcBef>
              <a:spcAft>
                <a:spcPts val="0"/>
              </a:spcAft>
              <a:buClrTx/>
              <a:buSzTx/>
              <a:buFontTx/>
              <a:buNone/>
              <a:tabLst/>
              <a:defRPr/>
            </a:pPr>
            <a:r>
              <a:rPr lang="en-GB" baseline="0" dirty="0"/>
              <a:t>---</a:t>
            </a:r>
          </a:p>
          <a:p>
            <a:pPr marL="0" marR="0" lvl="0" indent="0" algn="l" defTabSz="685800" rtl="0" eaLnBrk="1" fontAlgn="auto" latinLnBrk="0" hangingPunct="1">
              <a:lnSpc>
                <a:spcPct val="100000"/>
              </a:lnSpc>
              <a:spcBef>
                <a:spcPts val="0"/>
              </a:spcBef>
              <a:spcAft>
                <a:spcPts val="0"/>
              </a:spcAft>
              <a:buClrTx/>
              <a:buSzTx/>
              <a:buFontTx/>
              <a:buNone/>
              <a:tabLst/>
              <a:defRPr/>
            </a:pPr>
            <a:endParaRPr lang="en-GB" baseline="0" dirty="0"/>
          </a:p>
          <a:p>
            <a:pPr marL="0" marR="0" lvl="0" indent="0" algn="l" defTabSz="685800" rtl="0" eaLnBrk="1" fontAlgn="auto" latinLnBrk="0" hangingPunct="1">
              <a:lnSpc>
                <a:spcPct val="100000"/>
              </a:lnSpc>
              <a:spcBef>
                <a:spcPts val="0"/>
              </a:spcBef>
              <a:spcAft>
                <a:spcPts val="0"/>
              </a:spcAft>
              <a:buClrTx/>
              <a:buSzTx/>
              <a:buFontTx/>
              <a:buNone/>
              <a:tabLst/>
              <a:defRPr/>
            </a:pPr>
            <a:r>
              <a:rPr lang="en-GB" baseline="0" dirty="0"/>
              <a:t>Hand out worksheet 3, and make sure students are looking at the front side that shows the lineup picker table (it looks very similar to the back of the worksheet which is the trump game table). </a:t>
            </a:r>
          </a:p>
          <a:p>
            <a:pPr marL="0" marR="0" lvl="0" indent="0" algn="l" defTabSz="685800" rtl="0" eaLnBrk="1" fontAlgn="auto" latinLnBrk="0" hangingPunct="1">
              <a:lnSpc>
                <a:spcPct val="100000"/>
              </a:lnSpc>
              <a:spcBef>
                <a:spcPts val="0"/>
              </a:spcBef>
              <a:spcAft>
                <a:spcPts val="0"/>
              </a:spcAft>
              <a:buClrTx/>
              <a:buSzTx/>
              <a:buFontTx/>
              <a:buNone/>
              <a:tabLst/>
              <a:defRPr/>
            </a:pPr>
            <a:endParaRPr lang="en-GB" baseline="0" dirty="0"/>
          </a:p>
          <a:p>
            <a:pPr marL="0" marR="0" lvl="0" indent="0" algn="l" defTabSz="685800" rtl="0" eaLnBrk="1" fontAlgn="auto" latinLnBrk="0" hangingPunct="1">
              <a:lnSpc>
                <a:spcPct val="100000"/>
              </a:lnSpc>
              <a:spcBef>
                <a:spcPts val="0"/>
              </a:spcBef>
              <a:spcAft>
                <a:spcPts val="0"/>
              </a:spcAft>
              <a:buClrTx/>
              <a:buSzTx/>
              <a:buFontTx/>
              <a:buNone/>
              <a:tabLst/>
              <a:defRPr/>
            </a:pPr>
            <a:r>
              <a:rPr lang="en-GB" baseline="0" dirty="0"/>
              <a:t>Explain to the students that they will shuffle all their cards, pick one up, and use this card to go through their five decision trees. In their table, they should note the name of the player, and the result of each decision tree on whether it suggested to pick or not pick the player. After they have gone through each decision tree with that player, they should count up the number of results that said yes to picking the player. If 3 or more decision trees said the player should be picked, then they will add that player to their team. If three or more decision trees said the player should not be picked, that player will not join their team. Ask the students to keep drawing random cards and repeating the process until they have 5 players who can join their team. After this point the students should stop choosing cards, collect their team of 5 together, and come up with their team’s name, ready for a 5-a-side trump card football match. </a:t>
            </a:r>
          </a:p>
          <a:p>
            <a:pPr marL="0" marR="0" lvl="0" indent="0" algn="l" defTabSz="685800" rtl="0" eaLnBrk="1" fontAlgn="auto" latinLnBrk="0" hangingPunct="1">
              <a:lnSpc>
                <a:spcPct val="100000"/>
              </a:lnSpc>
              <a:spcBef>
                <a:spcPts val="0"/>
              </a:spcBef>
              <a:spcAft>
                <a:spcPts val="0"/>
              </a:spcAft>
              <a:buClrTx/>
              <a:buSzTx/>
              <a:buFontTx/>
              <a:buNone/>
              <a:tabLst/>
              <a:defRPr/>
            </a:pPr>
            <a:endParaRPr lang="en-GB" baseline="0" dirty="0"/>
          </a:p>
        </p:txBody>
      </p:sp>
      <p:sp>
        <p:nvSpPr>
          <p:cNvPr id="4" name="Slide Number Placeholder 3">
            <a:extLst>
              <a:ext uri="{FF2B5EF4-FFF2-40B4-BE49-F238E27FC236}">
                <a16:creationId xmlns:a16="http://schemas.microsoft.com/office/drawing/2014/main" id="{2B00ECB0-AE5D-E0B8-C3F4-1EAFEA7B4A36}"/>
              </a:ext>
            </a:extLst>
          </p:cNvPr>
          <p:cNvSpPr>
            <a:spLocks noGrp="1"/>
          </p:cNvSpPr>
          <p:nvPr>
            <p:ph type="sldNum" sz="quarter" idx="5"/>
          </p:nvPr>
        </p:nvSpPr>
        <p:spPr/>
        <p:txBody>
          <a:bodyPr/>
          <a:lstStyle/>
          <a:p>
            <a:fld id="{CBD1EF29-3F2E-4975-A7AA-19B074C76137}" type="slidenum">
              <a:rPr lang="en-GB" smtClean="0"/>
              <a:t>24</a:t>
            </a:fld>
            <a:endParaRPr lang="en-GB"/>
          </a:p>
        </p:txBody>
      </p:sp>
    </p:spTree>
    <p:extLst>
      <p:ext uri="{BB962C8B-B14F-4D97-AF65-F5344CB8AC3E}">
        <p14:creationId xmlns:p14="http://schemas.microsoft.com/office/powerpoint/2010/main" val="298396018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7C67B88-C6E2-35DB-9509-7EB2D49F4446}"/>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F606671-2C90-8A09-28FE-FC2122646F14}"/>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FCD55AB7-BA5A-8103-32B6-1FEAEE76DCBB}"/>
              </a:ext>
            </a:extLst>
          </p:cNvPr>
          <p:cNvSpPr>
            <a:spLocks noGrp="1"/>
          </p:cNvSpPr>
          <p:nvPr>
            <p:ph type="body" idx="1"/>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GB" baseline="0" dirty="0"/>
              <a:t>15 mins – Now you all have your 5-a-side teams, we are going to put them to the test. Turn over your worksheet and you will see a table that we can use to record the results of the game we will play. In this game, the aim to win is to have the highest number against your opponent. </a:t>
            </a:r>
          </a:p>
          <a:p>
            <a:pPr marL="0" marR="0" lvl="0" indent="0" algn="l" defTabSz="685800" rtl="0" eaLnBrk="1" fontAlgn="auto" latinLnBrk="0" hangingPunct="1">
              <a:lnSpc>
                <a:spcPct val="100000"/>
              </a:lnSpc>
              <a:spcBef>
                <a:spcPts val="0"/>
              </a:spcBef>
              <a:spcAft>
                <a:spcPts val="0"/>
              </a:spcAft>
              <a:buClrTx/>
              <a:buSzTx/>
              <a:buFontTx/>
              <a:buNone/>
              <a:tabLst/>
              <a:defRPr/>
            </a:pPr>
            <a:endParaRPr lang="en-GB" baseline="0"/>
          </a:p>
          <a:p>
            <a:pPr marL="0" marR="0" lvl="0" indent="0" algn="l" defTabSz="685800" rtl="0" eaLnBrk="1" fontAlgn="auto" latinLnBrk="0" hangingPunct="1">
              <a:lnSpc>
                <a:spcPct val="100000"/>
              </a:lnSpc>
              <a:spcBef>
                <a:spcPts val="0"/>
              </a:spcBef>
              <a:spcAft>
                <a:spcPts val="0"/>
              </a:spcAft>
              <a:buClrTx/>
              <a:buSzTx/>
              <a:buFontTx/>
              <a:buNone/>
              <a:tabLst/>
              <a:defRPr/>
            </a:pPr>
            <a:r>
              <a:rPr lang="en-GB" baseline="0"/>
              <a:t>You </a:t>
            </a:r>
            <a:r>
              <a:rPr lang="en-GB" baseline="0" dirty="0"/>
              <a:t>will find an opponent team to play against, and write their team name in the table. Then, shuffle your five player cards and place them face down in a pile. Pick up the card on top, and keep it to yourself. For the first round, both teams should read aloud the number for defence. Whoever has the highest number will win that round. </a:t>
            </a:r>
          </a:p>
          <a:p>
            <a:pPr marL="0" marR="0" lvl="0" indent="0" algn="l" defTabSz="685800" rtl="0" eaLnBrk="1" fontAlgn="auto" latinLnBrk="0" hangingPunct="1">
              <a:lnSpc>
                <a:spcPct val="100000"/>
              </a:lnSpc>
              <a:spcBef>
                <a:spcPts val="0"/>
              </a:spcBef>
              <a:spcAft>
                <a:spcPts val="0"/>
              </a:spcAft>
              <a:buClrTx/>
              <a:buSzTx/>
              <a:buFontTx/>
              <a:buNone/>
              <a:tabLst/>
              <a:defRPr/>
            </a:pPr>
            <a:endParaRPr lang="en-GB" baseline="0" dirty="0"/>
          </a:p>
          <a:p>
            <a:pPr marL="0" marR="0" lvl="0" indent="0" algn="l" defTabSz="685800" rtl="0" eaLnBrk="1" fontAlgn="auto" latinLnBrk="0" hangingPunct="1">
              <a:lnSpc>
                <a:spcPct val="100000"/>
              </a:lnSpc>
              <a:spcBef>
                <a:spcPts val="0"/>
              </a:spcBef>
              <a:spcAft>
                <a:spcPts val="0"/>
              </a:spcAft>
              <a:buClrTx/>
              <a:buSzTx/>
              <a:buFontTx/>
              <a:buNone/>
              <a:tabLst/>
              <a:defRPr/>
            </a:pPr>
            <a:r>
              <a:rPr lang="en-GB" baseline="0" dirty="0"/>
              <a:t>Make a note on the sheet in the round if you win, lose, or draw. If both numbers are the same, then the person who won the last round should pick a new feature to compare and take the round result based on who has the highest of this value (or in the case that it is the first round, both can read the number for stamina). If all your numbers are the same, you probably both have the same player, so that round will be considered a draw. </a:t>
            </a:r>
          </a:p>
          <a:p>
            <a:pPr marL="0" marR="0" lvl="0" indent="0" algn="l" defTabSz="685800" rtl="0" eaLnBrk="1" fontAlgn="auto" latinLnBrk="0" hangingPunct="1">
              <a:lnSpc>
                <a:spcPct val="100000"/>
              </a:lnSpc>
              <a:spcBef>
                <a:spcPts val="0"/>
              </a:spcBef>
              <a:spcAft>
                <a:spcPts val="0"/>
              </a:spcAft>
              <a:buClrTx/>
              <a:buSzTx/>
              <a:buFontTx/>
              <a:buNone/>
              <a:tabLst/>
              <a:defRPr/>
            </a:pPr>
            <a:endParaRPr lang="en-GB" baseline="0" dirty="0"/>
          </a:p>
          <a:p>
            <a:pPr marL="0" marR="0" lvl="0" indent="0" algn="l" defTabSz="685800" rtl="0" eaLnBrk="1" fontAlgn="auto" latinLnBrk="0" hangingPunct="1">
              <a:lnSpc>
                <a:spcPct val="100000"/>
              </a:lnSpc>
              <a:spcBef>
                <a:spcPts val="0"/>
              </a:spcBef>
              <a:spcAft>
                <a:spcPts val="0"/>
              </a:spcAft>
              <a:buClrTx/>
              <a:buSzTx/>
              <a:buFontTx/>
              <a:buNone/>
              <a:tabLst/>
              <a:defRPr/>
            </a:pPr>
            <a:r>
              <a:rPr lang="en-GB" baseline="0" dirty="0"/>
              <a:t>After you’ve noted the result, both teams will put their own card on the bottom of their pile, pick the next card on top of their pile, and whoever won will pick the next feature to compare. Keep going until you have played 5 rounds and used all your players. Whoever won the most rounds, will win the match. Note whether you won, drew or lost the match at the end of the table. Then pick a new opponent team, shuffle your cards, and go again!</a:t>
            </a:r>
          </a:p>
          <a:p>
            <a:pPr marL="0" marR="0" lvl="0" indent="0" algn="l" defTabSz="685800" rtl="0" eaLnBrk="1" fontAlgn="auto" latinLnBrk="0" hangingPunct="1">
              <a:lnSpc>
                <a:spcPct val="100000"/>
              </a:lnSpc>
              <a:spcBef>
                <a:spcPts val="0"/>
              </a:spcBef>
              <a:spcAft>
                <a:spcPts val="0"/>
              </a:spcAft>
              <a:buClrTx/>
              <a:buSzTx/>
              <a:buFontTx/>
              <a:buNone/>
              <a:tabLst/>
              <a:defRPr/>
            </a:pPr>
            <a:endParaRPr lang="en-GB" baseline="0" dirty="0"/>
          </a:p>
          <a:p>
            <a:pPr marL="0" marR="0" lvl="0" indent="0" algn="l" defTabSz="685800" rtl="0" eaLnBrk="1" fontAlgn="auto" latinLnBrk="0" hangingPunct="1">
              <a:lnSpc>
                <a:spcPct val="100000"/>
              </a:lnSpc>
              <a:spcBef>
                <a:spcPts val="0"/>
              </a:spcBef>
              <a:spcAft>
                <a:spcPts val="0"/>
              </a:spcAft>
              <a:buClrTx/>
              <a:buSzTx/>
              <a:buFontTx/>
              <a:buNone/>
              <a:tabLst/>
              <a:defRPr/>
            </a:pPr>
            <a:r>
              <a:rPr lang="en-GB" baseline="0" dirty="0"/>
              <a:t>---</a:t>
            </a:r>
          </a:p>
          <a:p>
            <a:pPr marL="0" marR="0" lvl="0" indent="0" algn="l" defTabSz="685800" rtl="0" eaLnBrk="1" fontAlgn="auto" latinLnBrk="0" hangingPunct="1">
              <a:lnSpc>
                <a:spcPct val="100000"/>
              </a:lnSpc>
              <a:spcBef>
                <a:spcPts val="0"/>
              </a:spcBef>
              <a:spcAft>
                <a:spcPts val="0"/>
              </a:spcAft>
              <a:buClrTx/>
              <a:buSzTx/>
              <a:buFontTx/>
              <a:buNone/>
              <a:tabLst/>
              <a:defRPr/>
            </a:pPr>
            <a:endParaRPr lang="en-GB" baseline="0" dirty="0"/>
          </a:p>
          <a:p>
            <a:pPr marL="0" marR="0" lvl="0" indent="0" algn="l" defTabSz="685800" rtl="0" eaLnBrk="1" fontAlgn="auto" latinLnBrk="0" hangingPunct="1">
              <a:lnSpc>
                <a:spcPct val="100000"/>
              </a:lnSpc>
              <a:spcBef>
                <a:spcPts val="0"/>
              </a:spcBef>
              <a:spcAft>
                <a:spcPts val="0"/>
              </a:spcAft>
              <a:buClrTx/>
              <a:buSzTx/>
              <a:buFontTx/>
              <a:buNone/>
              <a:tabLst/>
              <a:defRPr/>
            </a:pPr>
            <a:r>
              <a:rPr lang="en-GB" sz="900" kern="1200" dirty="0">
                <a:solidFill>
                  <a:schemeClr val="tx1"/>
                </a:solidFill>
                <a:effectLst/>
                <a:latin typeface="+mn-lt"/>
                <a:ea typeface="+mn-ea"/>
                <a:cs typeface="+mn-cs"/>
              </a:rPr>
              <a:t>Ask students to turn over their worksheet where they will see an empty league table. Explain to the students that they will now test their lineup against other team’s lineups. Explain the rules of the trump card game: each team will use their 5 players and play against another team’s 5 players. To start the match, each team will turn their own cards face down, shuffle, and place in their own team pile. Both players will then pick up the card on top of the pile, and read aloud the number for DEF, or defence. Whoever has the highest value wins that round. They should note the name of their opponent team and the result of their own round in the table on the worksheet. They should place their own card on the bottom of their pile, pick up the top card on their pile, and the person who won the last round will pick a statistic to compare (defence, speed, accuracy and stamina). If at any point the numbers are the same, the previous winner should pick another feature to compare. If both cards are the same player, the round should be considered a draw, </a:t>
            </a:r>
            <a:r>
              <a:rPr lang="en-GB" sz="900" dirty="0"/>
              <a:t>and the next round should start with defence.</a:t>
            </a:r>
          </a:p>
          <a:p>
            <a:pPr marL="0" marR="0" lvl="0" indent="0" algn="l" defTabSz="685800" rtl="0" eaLnBrk="1" fontAlgn="auto" latinLnBrk="0" hangingPunct="1">
              <a:lnSpc>
                <a:spcPct val="100000"/>
              </a:lnSpc>
              <a:spcBef>
                <a:spcPts val="0"/>
              </a:spcBef>
              <a:spcAft>
                <a:spcPts val="0"/>
              </a:spcAft>
              <a:buClrTx/>
              <a:buSzTx/>
              <a:buFontTx/>
              <a:buNone/>
              <a:tabLst/>
              <a:defRPr/>
            </a:pPr>
            <a:r>
              <a:rPr lang="en-GB" sz="900" kern="1200" dirty="0">
                <a:solidFill>
                  <a:schemeClr val="tx1"/>
                </a:solidFill>
                <a:effectLst/>
                <a:latin typeface="+mn-lt"/>
                <a:ea typeface="+mn-ea"/>
                <a:cs typeface="+mn-cs"/>
              </a:rPr>
              <a:t>This will continue until all players have been used, and the teams should count up their overall result (a win, loss, or draw). They can then repeat this with another opponent.  </a:t>
            </a:r>
            <a:endParaRPr lang="en-GB" baseline="0" dirty="0"/>
          </a:p>
        </p:txBody>
      </p:sp>
      <p:sp>
        <p:nvSpPr>
          <p:cNvPr id="4" name="Slide Number Placeholder 3">
            <a:extLst>
              <a:ext uri="{FF2B5EF4-FFF2-40B4-BE49-F238E27FC236}">
                <a16:creationId xmlns:a16="http://schemas.microsoft.com/office/drawing/2014/main" id="{4D9D4B16-D446-0B85-71D3-911DA24BC0CD}"/>
              </a:ext>
            </a:extLst>
          </p:cNvPr>
          <p:cNvSpPr>
            <a:spLocks noGrp="1"/>
          </p:cNvSpPr>
          <p:nvPr>
            <p:ph type="sldNum" sz="quarter" idx="5"/>
          </p:nvPr>
        </p:nvSpPr>
        <p:spPr/>
        <p:txBody>
          <a:bodyPr/>
          <a:lstStyle/>
          <a:p>
            <a:fld id="{CBD1EF29-3F2E-4975-A7AA-19B074C76137}" type="slidenum">
              <a:rPr lang="en-GB" smtClean="0"/>
              <a:t>25</a:t>
            </a:fld>
            <a:endParaRPr lang="en-GB"/>
          </a:p>
        </p:txBody>
      </p:sp>
    </p:spTree>
    <p:extLst>
      <p:ext uri="{BB962C8B-B14F-4D97-AF65-F5344CB8AC3E}">
        <p14:creationId xmlns:p14="http://schemas.microsoft.com/office/powerpoint/2010/main" val="201551831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948F035-AE53-13D3-A8BB-E2545EED4AD4}"/>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808DB634-AF39-899E-31F6-E4C5E3051902}"/>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8F621822-3EE9-20F5-83E4-D89351F65117}"/>
              </a:ext>
            </a:extLst>
          </p:cNvPr>
          <p:cNvSpPr>
            <a:spLocks noGrp="1"/>
          </p:cNvSpPr>
          <p:nvPr>
            <p:ph type="body" idx="1"/>
          </p:nvPr>
        </p:nvSpPr>
        <p:spPr/>
        <p:txBody>
          <a:bodyPr/>
          <a:lstStyle/>
          <a:p>
            <a:r>
              <a:rPr lang="en-GB" sz="900" kern="1200" dirty="0">
                <a:solidFill>
                  <a:schemeClr val="tx1"/>
                </a:solidFill>
                <a:effectLst/>
                <a:latin typeface="+mn-lt"/>
                <a:ea typeface="+mn-ea"/>
                <a:cs typeface="+mn-cs"/>
              </a:rPr>
              <a:t>5 mins –  Now you’ve had an experience of what using logic and decision trees might look like in a football manager role, what could this look like in computing? Here we have an example of block code in Scratch, that controls a character in a game’s movements depending on whether an arrow key is pressed on a keyboard. </a:t>
            </a:r>
          </a:p>
          <a:p>
            <a:endParaRPr lang="en-GB" sz="900" kern="1200" dirty="0">
              <a:solidFill>
                <a:schemeClr val="tx1"/>
              </a:solidFill>
              <a:effectLst/>
              <a:latin typeface="+mn-lt"/>
              <a:ea typeface="+mn-ea"/>
              <a:cs typeface="+mn-cs"/>
            </a:endParaRPr>
          </a:p>
          <a:p>
            <a:r>
              <a:rPr lang="en-GB" sz="900" kern="1200" dirty="0">
                <a:solidFill>
                  <a:schemeClr val="tx1"/>
                </a:solidFill>
                <a:effectLst/>
                <a:latin typeface="+mn-lt"/>
                <a:ea typeface="+mn-ea"/>
                <a:cs typeface="+mn-cs"/>
              </a:rPr>
              <a:t>What would the decision tree look like in this case if we were to draw it? </a:t>
            </a:r>
          </a:p>
          <a:p>
            <a:endParaRPr lang="en-GB" sz="900" kern="1200" dirty="0">
              <a:solidFill>
                <a:schemeClr val="tx1"/>
              </a:solidFill>
              <a:effectLst/>
              <a:latin typeface="+mn-lt"/>
              <a:ea typeface="+mn-ea"/>
              <a:cs typeface="+mn-cs"/>
            </a:endParaRPr>
          </a:p>
          <a:p>
            <a:r>
              <a:rPr lang="en-GB" sz="900" kern="1200" dirty="0">
                <a:solidFill>
                  <a:schemeClr val="tx1"/>
                </a:solidFill>
                <a:effectLst/>
                <a:latin typeface="+mn-lt"/>
                <a:ea typeface="+mn-ea"/>
                <a:cs typeface="+mn-cs"/>
              </a:rPr>
              <a:t>We would have our root node at the top, with ‘Was the left arrow pressed?’, then a branch coming off it with ‘Yes’, and a leaf node with the end result, which is to make the character ‘turn left and move 10 steps’. </a:t>
            </a:r>
          </a:p>
          <a:p>
            <a:endParaRPr lang="en-GB" sz="900" kern="1200" dirty="0">
              <a:solidFill>
                <a:schemeClr val="tx1"/>
              </a:solidFill>
              <a:effectLst/>
              <a:latin typeface="+mn-lt"/>
              <a:ea typeface="+mn-ea"/>
              <a:cs typeface="+mn-cs"/>
            </a:endParaRPr>
          </a:p>
          <a:p>
            <a:r>
              <a:rPr lang="en-GB" sz="900" kern="1200" dirty="0">
                <a:solidFill>
                  <a:schemeClr val="tx1"/>
                </a:solidFill>
                <a:effectLst/>
                <a:latin typeface="+mn-lt"/>
                <a:ea typeface="+mn-ea"/>
                <a:cs typeface="+mn-cs"/>
              </a:rPr>
              <a:t>But what happens if we do not press the left arrow key? What do we think the decision tree will look like if we added in the no branch?</a:t>
            </a:r>
          </a:p>
          <a:p>
            <a:endParaRPr lang="en-GB" sz="900" kern="1200" dirty="0">
              <a:solidFill>
                <a:schemeClr val="tx1"/>
              </a:solidFill>
              <a:effectLst/>
              <a:latin typeface="+mn-lt"/>
              <a:ea typeface="+mn-ea"/>
              <a:cs typeface="+mn-cs"/>
            </a:endParaRPr>
          </a:p>
          <a:p>
            <a:r>
              <a:rPr lang="en-GB" sz="900" kern="1200" dirty="0">
                <a:solidFill>
                  <a:schemeClr val="tx1"/>
                </a:solidFill>
                <a:effectLst/>
                <a:latin typeface="+mn-lt"/>
                <a:ea typeface="+mn-ea"/>
                <a:cs typeface="+mn-cs"/>
              </a:rPr>
              <a:t>---</a:t>
            </a:r>
          </a:p>
          <a:p>
            <a:endParaRPr lang="en-GB" sz="900" kern="1200" dirty="0">
              <a:solidFill>
                <a:schemeClr val="tx1"/>
              </a:solidFill>
              <a:effectLst/>
              <a:latin typeface="+mn-lt"/>
              <a:ea typeface="+mn-ea"/>
              <a:cs typeface="+mn-cs"/>
            </a:endParaRPr>
          </a:p>
          <a:p>
            <a:r>
              <a:rPr lang="en-GB" sz="900" kern="1200" dirty="0">
                <a:solidFill>
                  <a:schemeClr val="tx1"/>
                </a:solidFill>
                <a:effectLst/>
                <a:latin typeface="+mn-lt"/>
                <a:ea typeface="+mn-ea"/>
                <a:cs typeface="+mn-cs"/>
              </a:rPr>
              <a:t>Show the students how decisions trees may look in block coding form using scratch. Show the first example code for a game character’s movement and explain that the decision tree for this snippet of code would be written as ‘Was the left arrow pressed?’ – ‘Yes’ – ‘Turn left and move ten steps’. </a:t>
            </a:r>
          </a:p>
          <a:p>
            <a:r>
              <a:rPr lang="en-GB" sz="900" kern="1200" dirty="0">
                <a:solidFill>
                  <a:schemeClr val="tx1"/>
                </a:solidFill>
                <a:effectLst/>
                <a:latin typeface="+mn-lt"/>
                <a:ea typeface="+mn-ea"/>
                <a:cs typeface="+mn-cs"/>
              </a:rPr>
              <a:t> </a:t>
            </a:r>
          </a:p>
          <a:p>
            <a:r>
              <a:rPr lang="en-GB" sz="900" kern="1200" dirty="0">
                <a:solidFill>
                  <a:schemeClr val="tx1"/>
                </a:solidFill>
                <a:effectLst/>
                <a:latin typeface="+mn-lt"/>
                <a:ea typeface="+mn-ea"/>
                <a:cs typeface="+mn-cs"/>
              </a:rPr>
              <a:t>Ask the students what might happen if the left arrow isn’t pressed – the game character would stay still. Ask the students what the decision tree would look like if it included the ‘no’ branch. Go to slide 27 to reveal the answer. </a:t>
            </a:r>
          </a:p>
          <a:p>
            <a:r>
              <a:rPr lang="en-GB" sz="900" kern="1200" dirty="0">
                <a:solidFill>
                  <a:schemeClr val="tx1"/>
                </a:solidFill>
                <a:effectLst/>
                <a:latin typeface="+mn-lt"/>
                <a:ea typeface="+mn-ea"/>
                <a:cs typeface="+mn-cs"/>
              </a:rPr>
              <a:t> </a:t>
            </a:r>
          </a:p>
        </p:txBody>
      </p:sp>
      <p:sp>
        <p:nvSpPr>
          <p:cNvPr id="4" name="Slide Number Placeholder 3">
            <a:extLst>
              <a:ext uri="{FF2B5EF4-FFF2-40B4-BE49-F238E27FC236}">
                <a16:creationId xmlns:a16="http://schemas.microsoft.com/office/drawing/2014/main" id="{4DC95170-0DBF-B4D4-27B2-7DFFF5CDD472}"/>
              </a:ext>
            </a:extLst>
          </p:cNvPr>
          <p:cNvSpPr>
            <a:spLocks noGrp="1"/>
          </p:cNvSpPr>
          <p:nvPr>
            <p:ph type="sldNum" sz="quarter" idx="5"/>
          </p:nvPr>
        </p:nvSpPr>
        <p:spPr/>
        <p:txBody>
          <a:bodyPr/>
          <a:lstStyle/>
          <a:p>
            <a:fld id="{CBD1EF29-3F2E-4975-A7AA-19B074C76137}" type="slidenum">
              <a:rPr lang="en-GB" smtClean="0"/>
              <a:t>26</a:t>
            </a:fld>
            <a:endParaRPr lang="en-GB"/>
          </a:p>
        </p:txBody>
      </p:sp>
    </p:spTree>
    <p:extLst>
      <p:ext uri="{BB962C8B-B14F-4D97-AF65-F5344CB8AC3E}">
        <p14:creationId xmlns:p14="http://schemas.microsoft.com/office/powerpoint/2010/main" val="76889572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Our decision tree will now look like this, with a leaf node saying to ‘stay still’ after the no branch. </a:t>
            </a:r>
          </a:p>
          <a:p>
            <a:endParaRPr lang="en-GB" dirty="0"/>
          </a:p>
          <a:p>
            <a:r>
              <a:rPr lang="en-GB" dirty="0"/>
              <a:t>---</a:t>
            </a:r>
          </a:p>
          <a:p>
            <a:endParaRPr lang="en-GB" dirty="0"/>
          </a:p>
          <a:p>
            <a:r>
              <a:rPr lang="en-GB" dirty="0"/>
              <a:t>Explain that the new ‘no’ branch would appear on the decision tree with the leaf node ‘stay still’. </a:t>
            </a:r>
          </a:p>
        </p:txBody>
      </p:sp>
      <p:sp>
        <p:nvSpPr>
          <p:cNvPr id="4" name="Slide Number Placeholder 3"/>
          <p:cNvSpPr>
            <a:spLocks noGrp="1"/>
          </p:cNvSpPr>
          <p:nvPr>
            <p:ph type="sldNum" sz="quarter" idx="5"/>
          </p:nvPr>
        </p:nvSpPr>
        <p:spPr/>
        <p:txBody>
          <a:bodyPr/>
          <a:lstStyle/>
          <a:p>
            <a:fld id="{CBD1EF29-3F2E-4975-A7AA-19B074C76137}" type="slidenum">
              <a:rPr lang="en-GB" smtClean="0"/>
              <a:t>27</a:t>
            </a:fld>
            <a:endParaRPr lang="en-GB"/>
          </a:p>
        </p:txBody>
      </p:sp>
    </p:spTree>
    <p:extLst>
      <p:ext uri="{BB962C8B-B14F-4D97-AF65-F5344CB8AC3E}">
        <p14:creationId xmlns:p14="http://schemas.microsoft.com/office/powerpoint/2010/main" val="2176418518"/>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ABA200B-54C1-75CB-C505-19B22474E66E}"/>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D1F46938-6D98-FE99-290C-758F118C6C62}"/>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7155B11B-FCAC-F626-9909-B8900FBD3286}"/>
              </a:ext>
            </a:extLst>
          </p:cNvPr>
          <p:cNvSpPr>
            <a:spLocks noGrp="1"/>
          </p:cNvSpPr>
          <p:nvPr>
            <p:ph type="body" idx="1"/>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GB" sz="900" kern="1200" dirty="0">
                <a:solidFill>
                  <a:schemeClr val="tx1"/>
                </a:solidFill>
                <a:effectLst/>
                <a:latin typeface="+mn-lt"/>
                <a:ea typeface="+mn-ea"/>
                <a:cs typeface="+mn-cs"/>
              </a:rPr>
              <a:t>And what about this example? What might our decision tree look like now we have some extra code?</a:t>
            </a:r>
          </a:p>
          <a:p>
            <a:pPr marL="0" marR="0" lvl="0" indent="0" algn="l" defTabSz="685800" rtl="0" eaLnBrk="1" fontAlgn="auto" latinLnBrk="0" hangingPunct="1">
              <a:lnSpc>
                <a:spcPct val="100000"/>
              </a:lnSpc>
              <a:spcBef>
                <a:spcPts val="0"/>
              </a:spcBef>
              <a:spcAft>
                <a:spcPts val="0"/>
              </a:spcAft>
              <a:buClrTx/>
              <a:buSzTx/>
              <a:buFontTx/>
              <a:buNone/>
              <a:tabLst/>
              <a:defRPr/>
            </a:pPr>
            <a:endParaRPr lang="en-GB" sz="900" kern="1200" dirty="0">
              <a:solidFill>
                <a:schemeClr val="tx1"/>
              </a:solidFill>
              <a:effectLst/>
              <a:latin typeface="+mn-lt"/>
              <a:ea typeface="+mn-ea"/>
              <a:cs typeface="+mn-cs"/>
            </a:endParaRPr>
          </a:p>
          <a:p>
            <a:pPr marL="0" marR="0" lvl="0" indent="0" algn="l" defTabSz="685800" rtl="0" eaLnBrk="1" fontAlgn="auto" latinLnBrk="0" hangingPunct="1">
              <a:lnSpc>
                <a:spcPct val="100000"/>
              </a:lnSpc>
              <a:spcBef>
                <a:spcPts val="0"/>
              </a:spcBef>
              <a:spcAft>
                <a:spcPts val="0"/>
              </a:spcAft>
              <a:buClrTx/>
              <a:buSzTx/>
              <a:buFontTx/>
              <a:buNone/>
              <a:tabLst/>
              <a:defRPr/>
            </a:pPr>
            <a:r>
              <a:rPr lang="en-GB" sz="900" kern="1200" dirty="0">
                <a:solidFill>
                  <a:schemeClr val="tx1"/>
                </a:solidFill>
                <a:effectLst/>
                <a:latin typeface="+mn-lt"/>
                <a:ea typeface="+mn-ea"/>
                <a:cs typeface="+mn-cs"/>
              </a:rPr>
              <a:t>We now have a decision node – was the right arrow pressed? And we have two branches leading off this, one that follows yes and makes our character turn right and move 10 steps, and one that follows no and makes our character stay still.</a:t>
            </a:r>
          </a:p>
          <a:p>
            <a:pPr marL="0" marR="0" lvl="0" indent="0" algn="l" defTabSz="685800" rtl="0" eaLnBrk="1" fontAlgn="auto" latinLnBrk="0" hangingPunct="1">
              <a:lnSpc>
                <a:spcPct val="100000"/>
              </a:lnSpc>
              <a:spcBef>
                <a:spcPts val="0"/>
              </a:spcBef>
              <a:spcAft>
                <a:spcPts val="0"/>
              </a:spcAft>
              <a:buClrTx/>
              <a:buSzTx/>
              <a:buFontTx/>
              <a:buNone/>
              <a:tabLst/>
              <a:defRPr/>
            </a:pPr>
            <a:endParaRPr lang="en-GB" sz="900" kern="1200" dirty="0">
              <a:solidFill>
                <a:schemeClr val="tx1"/>
              </a:solidFill>
              <a:effectLst/>
              <a:latin typeface="+mn-lt"/>
              <a:ea typeface="+mn-ea"/>
              <a:cs typeface="+mn-cs"/>
            </a:endParaRPr>
          </a:p>
          <a:p>
            <a:pPr marL="0" marR="0" lvl="0" indent="0" algn="l" defTabSz="685800" rtl="0" eaLnBrk="1" fontAlgn="auto" latinLnBrk="0" hangingPunct="1">
              <a:lnSpc>
                <a:spcPct val="100000"/>
              </a:lnSpc>
              <a:spcBef>
                <a:spcPts val="0"/>
              </a:spcBef>
              <a:spcAft>
                <a:spcPts val="0"/>
              </a:spcAft>
              <a:buClrTx/>
              <a:buSzTx/>
              <a:buFontTx/>
              <a:buNone/>
              <a:tabLst/>
              <a:defRPr/>
            </a:pPr>
            <a:r>
              <a:rPr lang="en-GB" sz="900" kern="1200" dirty="0">
                <a:solidFill>
                  <a:schemeClr val="tx1"/>
                </a:solidFill>
                <a:effectLst/>
                <a:latin typeface="+mn-lt"/>
                <a:ea typeface="+mn-ea"/>
                <a:cs typeface="+mn-cs"/>
              </a:rPr>
              <a:t>So that’s what a decision tree might look like in real code!</a:t>
            </a:r>
          </a:p>
          <a:p>
            <a:pPr marL="0" marR="0" lvl="0" indent="0" algn="l" defTabSz="685800" rtl="0" eaLnBrk="1" fontAlgn="auto" latinLnBrk="0" hangingPunct="1">
              <a:lnSpc>
                <a:spcPct val="100000"/>
              </a:lnSpc>
              <a:spcBef>
                <a:spcPts val="0"/>
              </a:spcBef>
              <a:spcAft>
                <a:spcPts val="0"/>
              </a:spcAft>
              <a:buClrTx/>
              <a:buSzTx/>
              <a:buFontTx/>
              <a:buNone/>
              <a:tabLst/>
              <a:defRPr/>
            </a:pPr>
            <a:endParaRPr lang="en-GB" sz="900" kern="1200" dirty="0">
              <a:solidFill>
                <a:schemeClr val="tx1"/>
              </a:solidFill>
              <a:effectLst/>
              <a:latin typeface="+mn-lt"/>
              <a:ea typeface="+mn-ea"/>
              <a:cs typeface="+mn-cs"/>
            </a:endParaRPr>
          </a:p>
          <a:p>
            <a:pPr marL="0" marR="0" lvl="0" indent="0" algn="l" defTabSz="685800" rtl="0" eaLnBrk="1" fontAlgn="auto" latinLnBrk="0" hangingPunct="1">
              <a:lnSpc>
                <a:spcPct val="100000"/>
              </a:lnSpc>
              <a:spcBef>
                <a:spcPts val="0"/>
              </a:spcBef>
              <a:spcAft>
                <a:spcPts val="0"/>
              </a:spcAft>
              <a:buClrTx/>
              <a:buSzTx/>
              <a:buFontTx/>
              <a:buNone/>
              <a:tabLst/>
              <a:defRPr/>
            </a:pPr>
            <a:r>
              <a:rPr lang="en-GB" sz="900" kern="1200" dirty="0">
                <a:solidFill>
                  <a:schemeClr val="tx1"/>
                </a:solidFill>
                <a:effectLst/>
                <a:latin typeface="+mn-lt"/>
                <a:ea typeface="+mn-ea"/>
                <a:cs typeface="+mn-cs"/>
              </a:rPr>
              <a:t>---</a:t>
            </a:r>
          </a:p>
          <a:p>
            <a:pPr marL="0" marR="0" lvl="0" indent="0" algn="l" defTabSz="685800" rtl="0" eaLnBrk="1" fontAlgn="auto" latinLnBrk="0" hangingPunct="1">
              <a:lnSpc>
                <a:spcPct val="100000"/>
              </a:lnSpc>
              <a:spcBef>
                <a:spcPts val="0"/>
              </a:spcBef>
              <a:spcAft>
                <a:spcPts val="0"/>
              </a:spcAft>
              <a:buClrTx/>
              <a:buSzTx/>
              <a:buFontTx/>
              <a:buNone/>
              <a:tabLst/>
              <a:defRPr/>
            </a:pPr>
            <a:endParaRPr lang="en-GB" sz="900" kern="1200" dirty="0">
              <a:solidFill>
                <a:schemeClr val="tx1"/>
              </a:solidFill>
              <a:effectLst/>
              <a:latin typeface="+mn-lt"/>
              <a:ea typeface="+mn-ea"/>
              <a:cs typeface="+mn-cs"/>
            </a:endParaRPr>
          </a:p>
          <a:p>
            <a:pPr marL="0" marR="0" lvl="0" indent="0" algn="l" defTabSz="685800" rtl="0" eaLnBrk="1" fontAlgn="auto" latinLnBrk="0" hangingPunct="1">
              <a:lnSpc>
                <a:spcPct val="100000"/>
              </a:lnSpc>
              <a:spcBef>
                <a:spcPts val="0"/>
              </a:spcBef>
              <a:spcAft>
                <a:spcPts val="0"/>
              </a:spcAft>
              <a:buClrTx/>
              <a:buSzTx/>
              <a:buFontTx/>
              <a:buNone/>
              <a:tabLst/>
              <a:defRPr/>
            </a:pPr>
            <a:r>
              <a:rPr lang="en-GB" sz="900" kern="1200" dirty="0">
                <a:solidFill>
                  <a:schemeClr val="tx1"/>
                </a:solidFill>
                <a:effectLst/>
                <a:latin typeface="+mn-lt"/>
                <a:ea typeface="+mn-ea"/>
                <a:cs typeface="+mn-cs"/>
              </a:rPr>
              <a:t>Show the students the new snippet of code. You may wish to explain the else statement. Ask the students what they think the decision tree for this would look like. Click to show that the decision tree extends off of the first ‘no’ branch, to provide a new decision node ‘was the right arrow pressed’, and two new branches leading to two new nodes. </a:t>
            </a:r>
            <a:endParaRPr lang="en-GB" dirty="0"/>
          </a:p>
          <a:p>
            <a:endParaRPr lang="en-GB" dirty="0"/>
          </a:p>
        </p:txBody>
      </p:sp>
      <p:sp>
        <p:nvSpPr>
          <p:cNvPr id="4" name="Slide Number Placeholder 3">
            <a:extLst>
              <a:ext uri="{FF2B5EF4-FFF2-40B4-BE49-F238E27FC236}">
                <a16:creationId xmlns:a16="http://schemas.microsoft.com/office/drawing/2014/main" id="{B3EF3D16-FB44-B5CB-173B-C2E1180C6466}"/>
              </a:ext>
            </a:extLst>
          </p:cNvPr>
          <p:cNvSpPr>
            <a:spLocks noGrp="1"/>
          </p:cNvSpPr>
          <p:nvPr>
            <p:ph type="sldNum" sz="quarter" idx="5"/>
          </p:nvPr>
        </p:nvSpPr>
        <p:spPr/>
        <p:txBody>
          <a:bodyPr/>
          <a:lstStyle/>
          <a:p>
            <a:fld id="{CBD1EF29-3F2E-4975-A7AA-19B074C76137}" type="slidenum">
              <a:rPr lang="en-GB" smtClean="0"/>
              <a:t>28</a:t>
            </a:fld>
            <a:endParaRPr lang="en-GB"/>
          </a:p>
        </p:txBody>
      </p:sp>
    </p:spTree>
    <p:extLst>
      <p:ext uri="{BB962C8B-B14F-4D97-AF65-F5344CB8AC3E}">
        <p14:creationId xmlns:p14="http://schemas.microsoft.com/office/powerpoint/2010/main" val="955906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88900" y="746125"/>
            <a:ext cx="6627813" cy="3729038"/>
          </a:xfrm>
        </p:spPr>
      </p:sp>
      <p:sp>
        <p:nvSpPr>
          <p:cNvPr id="3" name="Notes Placeholder 2"/>
          <p:cNvSpPr>
            <a:spLocks noGrp="1"/>
          </p:cNvSpPr>
          <p:nvPr>
            <p:ph type="body" idx="1"/>
          </p:nvPr>
        </p:nvSpPr>
        <p:spPr/>
        <p:txBody>
          <a:bodyPr>
            <a:normAutofit/>
          </a:bodyPr>
          <a:lstStyle/>
          <a:p>
            <a:r>
              <a:rPr lang="en-GB" dirty="0">
                <a:solidFill>
                  <a:schemeClr val="tx1">
                    <a:lumMod val="50000"/>
                    <a:lumOff val="50000"/>
                  </a:schemeClr>
                </a:solidFill>
                <a:ea typeface="Verdana" pitchFamily="34" charset="0"/>
                <a:cs typeface="Verdana" pitchFamily="34" charset="0"/>
              </a:rPr>
              <a:t>Thank you very much for joining this masterclass today, we hope you enjoyed it and learnt a lot about decision making in computing and football!</a:t>
            </a:r>
          </a:p>
          <a:p>
            <a:endParaRPr lang="en-GB" dirty="0">
              <a:solidFill>
                <a:schemeClr val="tx1">
                  <a:lumMod val="50000"/>
                  <a:lumOff val="50000"/>
                </a:schemeClr>
              </a:solidFill>
              <a:ea typeface="Verdana" pitchFamily="34" charset="0"/>
              <a:cs typeface="Verdana" pitchFamily="34" charset="0"/>
            </a:endParaRPr>
          </a:p>
          <a:p>
            <a:r>
              <a:rPr lang="en-GB" dirty="0">
                <a:solidFill>
                  <a:schemeClr val="tx1">
                    <a:lumMod val="50000"/>
                    <a:lumOff val="50000"/>
                  </a:schemeClr>
                </a:solidFill>
                <a:ea typeface="Verdana" pitchFamily="34" charset="0"/>
                <a:cs typeface="Verdana" pitchFamily="34" charset="0"/>
              </a:rPr>
              <a:t>If you would like to continue to explore decision tree building in Scratch, try the Top Trumps activity at www.machinelearningforkids.co.uk/worksheets. </a:t>
            </a:r>
          </a:p>
          <a:p>
            <a:endParaRPr lang="en-GB" dirty="0">
              <a:solidFill>
                <a:schemeClr val="tx1">
                  <a:lumMod val="50000"/>
                  <a:lumOff val="50000"/>
                </a:schemeClr>
              </a:solidFill>
              <a:ea typeface="Verdana" pitchFamily="34" charset="0"/>
              <a:cs typeface="Verdana" pitchFamily="34" charset="0"/>
            </a:endParaRPr>
          </a:p>
          <a:p>
            <a:r>
              <a:rPr lang="en-GB" dirty="0">
                <a:solidFill>
                  <a:schemeClr val="tx1">
                    <a:lumMod val="50000"/>
                    <a:lumOff val="50000"/>
                  </a:schemeClr>
                </a:solidFill>
                <a:ea typeface="Verdana" pitchFamily="34" charset="0"/>
                <a:cs typeface="Verdana" pitchFamily="34" charset="0"/>
              </a:rPr>
              <a:t>If you have any questions, comments or thoughts we would be happy to hear them now. You can also ask the Ri, by emailing them to masterclasses@ri.ac.uk.</a:t>
            </a:r>
          </a:p>
          <a:p>
            <a:endParaRPr lang="en-GB" dirty="0">
              <a:solidFill>
                <a:schemeClr val="tx1">
                  <a:lumMod val="50000"/>
                  <a:lumOff val="50000"/>
                </a:schemeClr>
              </a:solidFill>
              <a:ea typeface="Verdana" pitchFamily="34" charset="0"/>
              <a:cs typeface="Verdana" pitchFamily="34" charset="0"/>
            </a:endParaRPr>
          </a:p>
          <a:p>
            <a:r>
              <a:rPr lang="en-GB" dirty="0">
                <a:solidFill>
                  <a:schemeClr val="tx1">
                    <a:lumMod val="50000"/>
                    <a:lumOff val="50000"/>
                  </a:schemeClr>
                </a:solidFill>
                <a:ea typeface="Verdana" pitchFamily="34" charset="0"/>
                <a:cs typeface="Verdana" pitchFamily="34" charset="0"/>
              </a:rPr>
              <a:t>---</a:t>
            </a:r>
          </a:p>
          <a:p>
            <a:endParaRPr lang="en-GB" dirty="0">
              <a:solidFill>
                <a:schemeClr val="tx1">
                  <a:lumMod val="50000"/>
                  <a:lumOff val="50000"/>
                </a:schemeClr>
              </a:solidFill>
              <a:ea typeface="Verdana" pitchFamily="34" charset="0"/>
              <a:cs typeface="Verdana" pitchFamily="34" charset="0"/>
            </a:endParaRPr>
          </a:p>
          <a:p>
            <a:r>
              <a:rPr lang="en-GB" sz="900" kern="1200" dirty="0">
                <a:solidFill>
                  <a:schemeClr val="tx1"/>
                </a:solidFill>
                <a:effectLst/>
                <a:latin typeface="+mn-lt"/>
                <a:ea typeface="+mn-ea"/>
                <a:cs typeface="+mn-cs"/>
              </a:rPr>
              <a:t>Wrap up the workshop and recap the activities the students have completed. Introduce the extension material.</a:t>
            </a:r>
          </a:p>
          <a:p>
            <a:r>
              <a:rPr lang="en-GB" sz="900" kern="1200" dirty="0">
                <a:solidFill>
                  <a:schemeClr val="tx1"/>
                </a:solidFill>
                <a:effectLst/>
                <a:latin typeface="+mn-lt"/>
                <a:ea typeface="+mn-ea"/>
                <a:cs typeface="+mn-cs"/>
              </a:rPr>
              <a:t> </a:t>
            </a:r>
          </a:p>
          <a:p>
            <a:r>
              <a:rPr lang="en-GB" sz="900" kern="1200" dirty="0">
                <a:solidFill>
                  <a:schemeClr val="tx1"/>
                </a:solidFill>
                <a:effectLst/>
                <a:latin typeface="+mn-lt"/>
                <a:ea typeface="+mn-ea"/>
                <a:cs typeface="+mn-cs"/>
              </a:rPr>
              <a:t>Don’t forget to collect any questions which arise, and email them to us: </a:t>
            </a:r>
            <a:r>
              <a:rPr lang="en-GB" sz="900" u="sng" kern="1200" dirty="0">
                <a:solidFill>
                  <a:schemeClr val="tx1"/>
                </a:solidFill>
                <a:effectLst/>
                <a:latin typeface="+mn-lt"/>
                <a:ea typeface="+mn-ea"/>
                <a:cs typeface="+mn-cs"/>
                <a:hlinkClick r:id="rId3"/>
              </a:rPr>
              <a:t>masterclasses@ri.ac.uk</a:t>
            </a:r>
            <a:r>
              <a:rPr lang="en-GB" sz="900" u="sng" kern="1200" dirty="0">
                <a:solidFill>
                  <a:schemeClr val="tx1"/>
                </a:solidFill>
                <a:effectLst/>
                <a:latin typeface="+mn-lt"/>
                <a:ea typeface="+mn-ea"/>
                <a:cs typeface="+mn-cs"/>
              </a:rPr>
              <a:t>. </a:t>
            </a:r>
            <a:r>
              <a:rPr lang="en-GB" sz="900" u="none" kern="1200" dirty="0">
                <a:solidFill>
                  <a:schemeClr val="tx1"/>
                </a:solidFill>
                <a:effectLst/>
                <a:latin typeface="+mn-lt"/>
                <a:ea typeface="+mn-ea"/>
                <a:cs typeface="+mn-cs"/>
              </a:rPr>
              <a:t>We will send you answers as soon as possible. Then these can be reported back to the students at their next Masterclass session. </a:t>
            </a:r>
          </a:p>
          <a:p>
            <a:r>
              <a:rPr lang="en-GB" sz="900" kern="1200" dirty="0">
                <a:solidFill>
                  <a:schemeClr val="tx1"/>
                </a:solidFill>
                <a:effectLst/>
                <a:latin typeface="+mn-lt"/>
                <a:ea typeface="+mn-ea"/>
                <a:cs typeface="+mn-cs"/>
              </a:rPr>
              <a:t> </a:t>
            </a:r>
          </a:p>
          <a:p>
            <a:r>
              <a:rPr lang="en-GB" sz="900" kern="1200" dirty="0">
                <a:solidFill>
                  <a:schemeClr val="tx1"/>
                </a:solidFill>
                <a:effectLst/>
                <a:latin typeface="+mn-lt"/>
                <a:ea typeface="+mn-ea"/>
                <a:cs typeface="+mn-cs"/>
              </a:rPr>
              <a:t>We are also very grateful for any feedback you can provide us on the use of the resources, and we would love to hear your stories of how your masterclasses went!</a:t>
            </a:r>
          </a:p>
          <a:p>
            <a:endParaRPr lang="en-GB" sz="900" kern="1200" dirty="0">
              <a:solidFill>
                <a:schemeClr val="tx1"/>
              </a:solidFill>
              <a:effectLst/>
              <a:latin typeface="+mn-lt"/>
              <a:ea typeface="+mn-ea"/>
              <a:cs typeface="+mn-cs"/>
            </a:endParaRPr>
          </a:p>
          <a:p>
            <a:pPr marL="0" marR="0" lvl="0" indent="0" algn="l" defTabSz="685800" rtl="0" eaLnBrk="1" fontAlgn="auto" latinLnBrk="0" hangingPunct="1">
              <a:lnSpc>
                <a:spcPct val="100000"/>
              </a:lnSpc>
              <a:spcBef>
                <a:spcPts val="0"/>
              </a:spcBef>
              <a:spcAft>
                <a:spcPts val="0"/>
              </a:spcAft>
              <a:buClrTx/>
              <a:buSzTx/>
              <a:buFontTx/>
              <a:buNone/>
              <a:tabLst/>
              <a:defRPr/>
            </a:pPr>
            <a:r>
              <a:rPr lang="en-GB" sz="900" kern="1200" dirty="0">
                <a:solidFill>
                  <a:schemeClr val="tx1"/>
                </a:solidFill>
                <a:effectLst/>
                <a:latin typeface="+mn-lt"/>
                <a:ea typeface="+mn-ea"/>
                <a:cs typeface="+mn-cs"/>
              </a:rPr>
              <a:t>If you would like to continue to explore decision tree building in Scratch, try the Top Trumps activity at </a:t>
            </a:r>
            <a:r>
              <a:rPr lang="en-GB" sz="900" u="sng" kern="1200" dirty="0">
                <a:solidFill>
                  <a:schemeClr val="tx1"/>
                </a:solidFill>
                <a:effectLst/>
                <a:latin typeface="+mn-lt"/>
                <a:ea typeface="+mn-ea"/>
                <a:cs typeface="+mn-cs"/>
                <a:hlinkClick r:id="rId4"/>
              </a:rPr>
              <a:t>www.machinelearningforkids.co.uk/worksheets</a:t>
            </a:r>
            <a:r>
              <a:rPr lang="en-GB" sz="900" kern="1200" dirty="0">
                <a:solidFill>
                  <a:schemeClr val="tx1"/>
                </a:solidFill>
                <a:effectLst/>
                <a:latin typeface="+mn-lt"/>
                <a:ea typeface="+mn-ea"/>
                <a:cs typeface="+mn-cs"/>
              </a:rPr>
              <a:t>. </a:t>
            </a:r>
          </a:p>
          <a:p>
            <a:endParaRPr lang="en-GB" dirty="0">
              <a:solidFill>
                <a:schemeClr val="tx1">
                  <a:lumMod val="50000"/>
                  <a:lumOff val="50000"/>
                </a:schemeClr>
              </a:solidFill>
              <a:ea typeface="Verdana" pitchFamily="34" charset="0"/>
              <a:cs typeface="Verdana" pitchFamily="34" charset="0"/>
            </a:endParaRPr>
          </a:p>
        </p:txBody>
      </p:sp>
      <p:sp>
        <p:nvSpPr>
          <p:cNvPr id="4" name="Slide Number Placeholder 3"/>
          <p:cNvSpPr>
            <a:spLocks noGrp="1"/>
          </p:cNvSpPr>
          <p:nvPr>
            <p:ph type="sldNum" sz="quarter" idx="10"/>
          </p:nvPr>
        </p:nvSpPr>
        <p:spPr/>
        <p:txBody>
          <a:bodyPr/>
          <a:lstStyle/>
          <a:p>
            <a:fld id="{1966D589-F99D-4D6B-A49F-51B81657FF39}" type="slidenum">
              <a:rPr lang="en-GB" smtClean="0"/>
              <a:pPr/>
              <a:t>29</a:t>
            </a:fld>
            <a:endParaRPr lang="en-GB"/>
          </a:p>
        </p:txBody>
      </p:sp>
    </p:spTree>
    <p:extLst>
      <p:ext uri="{BB962C8B-B14F-4D97-AF65-F5344CB8AC3E}">
        <p14:creationId xmlns:p14="http://schemas.microsoft.com/office/powerpoint/2010/main" val="423332430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B049945-30ED-A43E-B78F-CA0F7E628D23}"/>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745D333C-7816-5D95-E923-8F8283CDDFED}"/>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E0F9AE73-BAD7-7F47-2187-5248DB2DE61D}"/>
              </a:ext>
            </a:extLst>
          </p:cNvPr>
          <p:cNvSpPr>
            <a:spLocks noGrp="1"/>
          </p:cNvSpPr>
          <p:nvPr>
            <p:ph type="body" idx="1"/>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GB" b="0" baseline="0" dirty="0"/>
              <a:t>Round 1 – Here is your first piece of information. The other team has weaker attackers, so they may find it harder to score goals. Their defence however is very strong, which means your team may also find it hard to score against them, or to keep possession of the ball. Decide whether you will stick with your current item, or twist to something new. Remember, if you twist you cannot pick up that item later in the game and must discard it. </a:t>
            </a:r>
          </a:p>
          <a:p>
            <a:pPr marL="0" marR="0" lvl="0" indent="0" algn="l" defTabSz="685800" rtl="0" eaLnBrk="1" fontAlgn="auto" latinLnBrk="0" hangingPunct="1">
              <a:lnSpc>
                <a:spcPct val="100000"/>
              </a:lnSpc>
              <a:spcBef>
                <a:spcPts val="0"/>
              </a:spcBef>
              <a:spcAft>
                <a:spcPts val="0"/>
              </a:spcAft>
              <a:buClrTx/>
              <a:buSzTx/>
              <a:buFontTx/>
              <a:buNone/>
              <a:tabLst/>
              <a:defRPr/>
            </a:pPr>
            <a:endParaRPr lang="en-GB" b="0" baseline="0" dirty="0"/>
          </a:p>
          <a:p>
            <a:pPr marL="0" marR="0" lvl="0" indent="0" algn="l" defTabSz="685800" rtl="0" eaLnBrk="1" fontAlgn="auto" latinLnBrk="0" hangingPunct="1">
              <a:lnSpc>
                <a:spcPct val="100000"/>
              </a:lnSpc>
              <a:spcBef>
                <a:spcPts val="0"/>
              </a:spcBef>
              <a:spcAft>
                <a:spcPts val="0"/>
              </a:spcAft>
              <a:buClrTx/>
              <a:buSzTx/>
              <a:buFontTx/>
              <a:buNone/>
              <a:tabLst/>
              <a:defRPr/>
            </a:pPr>
            <a:r>
              <a:rPr lang="en-GB" b="0" baseline="0" dirty="0"/>
              <a:t>If you have a magic energy drink, or lightweight shorts, add one point to your score. If you have new football gloves or bright red boots, remove one point from your score. If you have any other item, your score stays the same. </a:t>
            </a:r>
          </a:p>
          <a:p>
            <a:pPr marL="0" marR="0" lvl="0" indent="0" algn="l" defTabSz="685800" rtl="0" eaLnBrk="1" fontAlgn="auto" latinLnBrk="0" hangingPunct="1">
              <a:lnSpc>
                <a:spcPct val="100000"/>
              </a:lnSpc>
              <a:spcBef>
                <a:spcPts val="0"/>
              </a:spcBef>
              <a:spcAft>
                <a:spcPts val="0"/>
              </a:spcAft>
              <a:buClrTx/>
              <a:buSzTx/>
              <a:buFontTx/>
              <a:buNone/>
              <a:tabLst/>
              <a:defRPr/>
            </a:pPr>
            <a:endParaRPr lang="en-GB" b="0" baseline="0" dirty="0"/>
          </a:p>
          <a:p>
            <a:pPr marL="0" marR="0" lvl="0" indent="0" algn="l" defTabSz="685800" rtl="0" eaLnBrk="1" fontAlgn="auto" latinLnBrk="0" hangingPunct="1">
              <a:lnSpc>
                <a:spcPct val="100000"/>
              </a:lnSpc>
              <a:spcBef>
                <a:spcPts val="0"/>
              </a:spcBef>
              <a:spcAft>
                <a:spcPts val="0"/>
              </a:spcAft>
              <a:buClrTx/>
              <a:buSzTx/>
              <a:buFontTx/>
              <a:buNone/>
              <a:tabLst/>
              <a:defRPr/>
            </a:pPr>
            <a:r>
              <a:rPr lang="en-GB" b="0" baseline="0" dirty="0"/>
              <a:t>---</a:t>
            </a:r>
          </a:p>
          <a:p>
            <a:pPr marL="0" marR="0" lvl="0" indent="0" algn="l" defTabSz="685800" rtl="0" eaLnBrk="1" fontAlgn="auto" latinLnBrk="0" hangingPunct="1">
              <a:lnSpc>
                <a:spcPct val="100000"/>
              </a:lnSpc>
              <a:spcBef>
                <a:spcPts val="0"/>
              </a:spcBef>
              <a:spcAft>
                <a:spcPts val="0"/>
              </a:spcAft>
              <a:buClrTx/>
              <a:buSzTx/>
              <a:buFontTx/>
              <a:buNone/>
              <a:tabLst/>
              <a:defRPr/>
            </a:pPr>
            <a:endParaRPr lang="en-GB" b="0" baseline="0" dirty="0"/>
          </a:p>
          <a:p>
            <a:pPr marL="0" marR="0" lvl="0" indent="0" algn="l" defTabSz="685800" rtl="0" eaLnBrk="1" fontAlgn="auto" latinLnBrk="0" hangingPunct="1">
              <a:lnSpc>
                <a:spcPct val="100000"/>
              </a:lnSpc>
              <a:spcBef>
                <a:spcPts val="0"/>
              </a:spcBef>
              <a:spcAft>
                <a:spcPts val="0"/>
              </a:spcAft>
              <a:buClrTx/>
              <a:buSzTx/>
              <a:buFontTx/>
              <a:buNone/>
              <a:tabLst/>
              <a:defRPr/>
            </a:pPr>
            <a:r>
              <a:rPr lang="en-GB" b="0" baseline="0" dirty="0"/>
              <a:t>Read aloud the text scenario for each round. Allow the students time to decide if they are sticking with their item, or twisting. Remind them that they may not choose the item again if they decide to twist. Ask the students which items they have chosen and why, then reveal which items give and take away points. </a:t>
            </a:r>
          </a:p>
        </p:txBody>
      </p:sp>
      <p:sp>
        <p:nvSpPr>
          <p:cNvPr id="4" name="Slide Number Placeholder 3">
            <a:extLst>
              <a:ext uri="{FF2B5EF4-FFF2-40B4-BE49-F238E27FC236}">
                <a16:creationId xmlns:a16="http://schemas.microsoft.com/office/drawing/2014/main" id="{D24EC622-8AD3-4676-550A-6394EAB49657}"/>
              </a:ext>
            </a:extLst>
          </p:cNvPr>
          <p:cNvSpPr>
            <a:spLocks noGrp="1"/>
          </p:cNvSpPr>
          <p:nvPr>
            <p:ph type="sldNum" sz="quarter" idx="5"/>
          </p:nvPr>
        </p:nvSpPr>
        <p:spPr/>
        <p:txBody>
          <a:bodyPr/>
          <a:lstStyle/>
          <a:p>
            <a:fld id="{CBD1EF29-3F2E-4975-A7AA-19B074C76137}" type="slidenum">
              <a:rPr lang="en-GB" smtClean="0"/>
              <a:t>3</a:t>
            </a:fld>
            <a:endParaRPr lang="en-GB"/>
          </a:p>
        </p:txBody>
      </p:sp>
    </p:spTree>
    <p:extLst>
      <p:ext uri="{BB962C8B-B14F-4D97-AF65-F5344CB8AC3E}">
        <p14:creationId xmlns:p14="http://schemas.microsoft.com/office/powerpoint/2010/main" val="126256185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F2CDF1C-B511-E0EF-DD4C-C5576F37C321}"/>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B07141A6-4482-3D06-27A5-06C5C6628060}"/>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1F3CF6DC-E8DF-AA43-BCD3-AB2DA36837F8}"/>
              </a:ext>
            </a:extLst>
          </p:cNvPr>
          <p:cNvSpPr>
            <a:spLocks noGrp="1"/>
          </p:cNvSpPr>
          <p:nvPr>
            <p:ph type="body" idx="1"/>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GB" b="0" baseline="0" dirty="0"/>
              <a:t>Round 2 – You have checked the weather forecast for the match, and it looks like rain! It is going to be cold, wet and windy out there. Do you want something warm, or perhaps something that would improve your ball control on a slippery wet pitch? Decide whether you will stick with your current item, or twist to something new. </a:t>
            </a:r>
          </a:p>
          <a:p>
            <a:pPr marL="0" marR="0" lvl="0" indent="0" algn="l" defTabSz="685800" rtl="0" eaLnBrk="1" fontAlgn="auto" latinLnBrk="0" hangingPunct="1">
              <a:lnSpc>
                <a:spcPct val="100000"/>
              </a:lnSpc>
              <a:spcBef>
                <a:spcPts val="0"/>
              </a:spcBef>
              <a:spcAft>
                <a:spcPts val="0"/>
              </a:spcAft>
              <a:buClrTx/>
              <a:buSzTx/>
              <a:buFontTx/>
              <a:buNone/>
              <a:tabLst/>
              <a:defRPr/>
            </a:pPr>
            <a:endParaRPr lang="en-GB" b="0" baseline="0" dirty="0"/>
          </a:p>
          <a:p>
            <a:pPr marL="0" marR="0" lvl="0" indent="0" algn="l" defTabSz="685800" rtl="0" eaLnBrk="1" fontAlgn="auto" latinLnBrk="0" hangingPunct="1">
              <a:lnSpc>
                <a:spcPct val="100000"/>
              </a:lnSpc>
              <a:spcBef>
                <a:spcPts val="0"/>
              </a:spcBef>
              <a:spcAft>
                <a:spcPts val="0"/>
              </a:spcAft>
              <a:buClrTx/>
              <a:buSzTx/>
              <a:buFontTx/>
              <a:buNone/>
              <a:tabLst/>
              <a:defRPr/>
            </a:pPr>
            <a:r>
              <a:rPr lang="en-GB" b="0" baseline="0" dirty="0"/>
              <a:t>If you have sticky boot spray or a rain jacket, add one point to your score. If you have lightweight shorts or sporty sunglasses, remove one point from your score. If you have any other item, your score stays the same. </a:t>
            </a:r>
          </a:p>
          <a:p>
            <a:pPr marL="0" marR="0" lvl="0" indent="0" algn="l" defTabSz="685800" rtl="0" eaLnBrk="1" fontAlgn="auto" latinLnBrk="0" hangingPunct="1">
              <a:lnSpc>
                <a:spcPct val="100000"/>
              </a:lnSpc>
              <a:spcBef>
                <a:spcPts val="0"/>
              </a:spcBef>
              <a:spcAft>
                <a:spcPts val="0"/>
              </a:spcAft>
              <a:buClrTx/>
              <a:buSzTx/>
              <a:buFontTx/>
              <a:buNone/>
              <a:tabLst/>
              <a:defRPr/>
            </a:pPr>
            <a:endParaRPr lang="en-GB" b="0" baseline="0" dirty="0"/>
          </a:p>
          <a:p>
            <a:pPr marL="0" marR="0" lvl="0" indent="0" algn="l" defTabSz="685800" rtl="0" eaLnBrk="1" fontAlgn="auto" latinLnBrk="0" hangingPunct="1">
              <a:lnSpc>
                <a:spcPct val="100000"/>
              </a:lnSpc>
              <a:spcBef>
                <a:spcPts val="0"/>
              </a:spcBef>
              <a:spcAft>
                <a:spcPts val="0"/>
              </a:spcAft>
              <a:buClrTx/>
              <a:buSzTx/>
              <a:buFontTx/>
              <a:buNone/>
              <a:tabLst/>
              <a:defRPr/>
            </a:pPr>
            <a:r>
              <a:rPr lang="en-GB" b="0" baseline="0" dirty="0"/>
              <a:t>---</a:t>
            </a:r>
          </a:p>
          <a:p>
            <a:pPr marL="0" marR="0" lvl="0" indent="0" algn="l" defTabSz="685800" rtl="0" eaLnBrk="1" fontAlgn="auto" latinLnBrk="0" hangingPunct="1">
              <a:lnSpc>
                <a:spcPct val="100000"/>
              </a:lnSpc>
              <a:spcBef>
                <a:spcPts val="0"/>
              </a:spcBef>
              <a:spcAft>
                <a:spcPts val="0"/>
              </a:spcAft>
              <a:buClrTx/>
              <a:buSzTx/>
              <a:buFontTx/>
              <a:buNone/>
              <a:tabLst/>
              <a:defRPr/>
            </a:pPr>
            <a:r>
              <a:rPr lang="en-GB" b="0" baseline="0" dirty="0"/>
              <a:t>Read aloud the text scenario for each round. Allow the students time to decide if they are sticking with their item, or twisting. Remind them that they may not choose the item again if they decide to twist. Ask the students which items they have chosen and why, then reveal which items give and take away points. </a:t>
            </a:r>
          </a:p>
          <a:p>
            <a:pPr marL="0" marR="0" lvl="0" indent="0" algn="l" defTabSz="685800" rtl="0" eaLnBrk="1" fontAlgn="auto" latinLnBrk="0" hangingPunct="1">
              <a:lnSpc>
                <a:spcPct val="100000"/>
              </a:lnSpc>
              <a:spcBef>
                <a:spcPts val="0"/>
              </a:spcBef>
              <a:spcAft>
                <a:spcPts val="0"/>
              </a:spcAft>
              <a:buClrTx/>
              <a:buSzTx/>
              <a:buFontTx/>
              <a:buNone/>
              <a:tabLst/>
              <a:defRPr/>
            </a:pPr>
            <a:endParaRPr lang="en-GB" b="0" baseline="0" dirty="0"/>
          </a:p>
        </p:txBody>
      </p:sp>
      <p:sp>
        <p:nvSpPr>
          <p:cNvPr id="4" name="Slide Number Placeholder 3">
            <a:extLst>
              <a:ext uri="{FF2B5EF4-FFF2-40B4-BE49-F238E27FC236}">
                <a16:creationId xmlns:a16="http://schemas.microsoft.com/office/drawing/2014/main" id="{BB75F2B4-6F54-7A43-7C58-A3D8464C914D}"/>
              </a:ext>
            </a:extLst>
          </p:cNvPr>
          <p:cNvSpPr>
            <a:spLocks noGrp="1"/>
          </p:cNvSpPr>
          <p:nvPr>
            <p:ph type="sldNum" sz="quarter" idx="5"/>
          </p:nvPr>
        </p:nvSpPr>
        <p:spPr/>
        <p:txBody>
          <a:bodyPr/>
          <a:lstStyle/>
          <a:p>
            <a:fld id="{CBD1EF29-3F2E-4975-A7AA-19B074C76137}" type="slidenum">
              <a:rPr lang="en-GB" smtClean="0"/>
              <a:t>4</a:t>
            </a:fld>
            <a:endParaRPr lang="en-GB"/>
          </a:p>
        </p:txBody>
      </p:sp>
    </p:spTree>
    <p:extLst>
      <p:ext uri="{BB962C8B-B14F-4D97-AF65-F5344CB8AC3E}">
        <p14:creationId xmlns:p14="http://schemas.microsoft.com/office/powerpoint/2010/main" val="180060310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1372877-E6FB-610B-DBD4-90C4833AA557}"/>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B9A74231-CE9F-B2FD-DA4D-875756DF6BEE}"/>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F0ED17A1-6AB6-5B38-7C38-3ACBD3C9F464}"/>
              </a:ext>
            </a:extLst>
          </p:cNvPr>
          <p:cNvSpPr>
            <a:spLocks noGrp="1"/>
          </p:cNvSpPr>
          <p:nvPr>
            <p:ph type="body" idx="1"/>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GB" b="0" baseline="0" dirty="0"/>
              <a:t>Round 3 – By half time, a lot of your players have been injured due to the slippery pitch conditions. You have only one substitution left, which means most of your players will need to stay on the pitch for the whole second half of the game. Will you stick, or twist your item?</a:t>
            </a:r>
          </a:p>
          <a:p>
            <a:pPr marL="0" marR="0" lvl="0" indent="0" algn="l" defTabSz="685800" rtl="0" eaLnBrk="1" fontAlgn="auto" latinLnBrk="0" hangingPunct="1">
              <a:lnSpc>
                <a:spcPct val="100000"/>
              </a:lnSpc>
              <a:spcBef>
                <a:spcPts val="0"/>
              </a:spcBef>
              <a:spcAft>
                <a:spcPts val="0"/>
              </a:spcAft>
              <a:buClrTx/>
              <a:buSzTx/>
              <a:buFontTx/>
              <a:buNone/>
              <a:tabLst/>
              <a:defRPr/>
            </a:pPr>
            <a:endParaRPr lang="en-GB" b="0" baseline="0" dirty="0"/>
          </a:p>
          <a:p>
            <a:pPr marL="0" marR="0" lvl="0" indent="0" algn="l" defTabSz="685800" rtl="0" eaLnBrk="1" fontAlgn="auto" latinLnBrk="0" hangingPunct="1">
              <a:lnSpc>
                <a:spcPct val="100000"/>
              </a:lnSpc>
              <a:spcBef>
                <a:spcPts val="0"/>
              </a:spcBef>
              <a:spcAft>
                <a:spcPts val="0"/>
              </a:spcAft>
              <a:buClrTx/>
              <a:buSzTx/>
              <a:buFontTx/>
              <a:buNone/>
              <a:tabLst/>
              <a:defRPr/>
            </a:pPr>
            <a:r>
              <a:rPr lang="en-GB" b="0" baseline="0" dirty="0"/>
              <a:t>If you have a protein packed snack or a magic energy drink, add one point to your score. If you have lightweight shorts or a coach earpiece, remove one point from your score. If you have any other item, your score stays the same.</a:t>
            </a:r>
          </a:p>
          <a:p>
            <a:pPr marL="0" marR="0" lvl="0" indent="0" algn="l" defTabSz="685800" rtl="0" eaLnBrk="1" fontAlgn="auto" latinLnBrk="0" hangingPunct="1">
              <a:lnSpc>
                <a:spcPct val="100000"/>
              </a:lnSpc>
              <a:spcBef>
                <a:spcPts val="0"/>
              </a:spcBef>
              <a:spcAft>
                <a:spcPts val="0"/>
              </a:spcAft>
              <a:buClrTx/>
              <a:buSzTx/>
              <a:buFontTx/>
              <a:buNone/>
              <a:tabLst/>
              <a:defRPr/>
            </a:pPr>
            <a:endParaRPr lang="en-GB" b="0" baseline="0" dirty="0"/>
          </a:p>
          <a:p>
            <a:pPr marL="0" marR="0" lvl="0" indent="0" algn="l" defTabSz="685800" rtl="0" eaLnBrk="1" fontAlgn="auto" latinLnBrk="0" hangingPunct="1">
              <a:lnSpc>
                <a:spcPct val="100000"/>
              </a:lnSpc>
              <a:spcBef>
                <a:spcPts val="0"/>
              </a:spcBef>
              <a:spcAft>
                <a:spcPts val="0"/>
              </a:spcAft>
              <a:buClrTx/>
              <a:buSzTx/>
              <a:buFontTx/>
              <a:buNone/>
              <a:tabLst/>
              <a:defRPr/>
            </a:pPr>
            <a:r>
              <a:rPr lang="en-GB" b="0" baseline="0" dirty="0"/>
              <a:t>---</a:t>
            </a:r>
          </a:p>
          <a:p>
            <a:pPr marL="0" marR="0" lvl="0" indent="0" algn="l" defTabSz="685800" rtl="0" eaLnBrk="1" fontAlgn="auto" latinLnBrk="0" hangingPunct="1">
              <a:lnSpc>
                <a:spcPct val="100000"/>
              </a:lnSpc>
              <a:spcBef>
                <a:spcPts val="0"/>
              </a:spcBef>
              <a:spcAft>
                <a:spcPts val="0"/>
              </a:spcAft>
              <a:buClrTx/>
              <a:buSzTx/>
              <a:buFontTx/>
              <a:buNone/>
              <a:tabLst/>
              <a:defRPr/>
            </a:pPr>
            <a:r>
              <a:rPr lang="en-GB" b="0" baseline="0" dirty="0"/>
              <a:t>Read aloud the text scenario for each round. Allow the students time to decide if they are sticking with their item, or twisting. Remind them that they may not choose the item again if they decide to twist. Ask the students which items they have chosen and why, then reveal which items give and take away points. </a:t>
            </a:r>
          </a:p>
          <a:p>
            <a:pPr marL="0" marR="0" lvl="0" indent="0" algn="l" defTabSz="685800" rtl="0" eaLnBrk="1" fontAlgn="auto" latinLnBrk="0" hangingPunct="1">
              <a:lnSpc>
                <a:spcPct val="100000"/>
              </a:lnSpc>
              <a:spcBef>
                <a:spcPts val="0"/>
              </a:spcBef>
              <a:spcAft>
                <a:spcPts val="0"/>
              </a:spcAft>
              <a:buClrTx/>
              <a:buSzTx/>
              <a:buFontTx/>
              <a:buNone/>
              <a:tabLst/>
              <a:defRPr/>
            </a:pPr>
            <a:r>
              <a:rPr lang="en-GB" b="0" baseline="0" dirty="0"/>
              <a:t> </a:t>
            </a:r>
          </a:p>
        </p:txBody>
      </p:sp>
      <p:sp>
        <p:nvSpPr>
          <p:cNvPr id="4" name="Slide Number Placeholder 3">
            <a:extLst>
              <a:ext uri="{FF2B5EF4-FFF2-40B4-BE49-F238E27FC236}">
                <a16:creationId xmlns:a16="http://schemas.microsoft.com/office/drawing/2014/main" id="{05134B4A-FA06-84CC-F803-5B17CF8AC061}"/>
              </a:ext>
            </a:extLst>
          </p:cNvPr>
          <p:cNvSpPr>
            <a:spLocks noGrp="1"/>
          </p:cNvSpPr>
          <p:nvPr>
            <p:ph type="sldNum" sz="quarter" idx="5"/>
          </p:nvPr>
        </p:nvSpPr>
        <p:spPr/>
        <p:txBody>
          <a:bodyPr/>
          <a:lstStyle/>
          <a:p>
            <a:fld id="{CBD1EF29-3F2E-4975-A7AA-19B074C76137}" type="slidenum">
              <a:rPr lang="en-GB" smtClean="0"/>
              <a:t>5</a:t>
            </a:fld>
            <a:endParaRPr lang="en-GB"/>
          </a:p>
        </p:txBody>
      </p:sp>
    </p:spTree>
    <p:extLst>
      <p:ext uri="{BB962C8B-B14F-4D97-AF65-F5344CB8AC3E}">
        <p14:creationId xmlns:p14="http://schemas.microsoft.com/office/powerpoint/2010/main" val="236272788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D4CB8FF-BEA1-5596-D05C-AF6AD6B6C96B}"/>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4AC5BDC3-5906-A5F3-A5E8-90985B1F5E9A}"/>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EA91B638-2373-6445-A6D7-4C06EF618A4F}"/>
              </a:ext>
            </a:extLst>
          </p:cNvPr>
          <p:cNvSpPr>
            <a:spLocks noGrp="1"/>
          </p:cNvSpPr>
          <p:nvPr>
            <p:ph type="body" idx="1"/>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GB" b="0" baseline="0" dirty="0"/>
              <a:t>Round 4 – You have decided to update your strategy and have your attackers push harder. Will you stick, or twist your item?</a:t>
            </a:r>
          </a:p>
          <a:p>
            <a:pPr marL="0" marR="0" lvl="0" indent="0" algn="l" defTabSz="685800" rtl="0" eaLnBrk="1" fontAlgn="auto" latinLnBrk="0" hangingPunct="1">
              <a:lnSpc>
                <a:spcPct val="100000"/>
              </a:lnSpc>
              <a:spcBef>
                <a:spcPts val="0"/>
              </a:spcBef>
              <a:spcAft>
                <a:spcPts val="0"/>
              </a:spcAft>
              <a:buClrTx/>
              <a:buSzTx/>
              <a:buFontTx/>
              <a:buNone/>
              <a:tabLst/>
              <a:defRPr/>
            </a:pPr>
            <a:endParaRPr lang="en-GB" b="0" baseline="0" dirty="0"/>
          </a:p>
          <a:p>
            <a:pPr marL="0" marR="0" lvl="0" indent="0" algn="l" defTabSz="685800" rtl="0" eaLnBrk="1" fontAlgn="auto" latinLnBrk="0" hangingPunct="1">
              <a:lnSpc>
                <a:spcPct val="100000"/>
              </a:lnSpc>
              <a:spcBef>
                <a:spcPts val="0"/>
              </a:spcBef>
              <a:spcAft>
                <a:spcPts val="0"/>
              </a:spcAft>
              <a:buClrTx/>
              <a:buSzTx/>
              <a:buFontTx/>
              <a:buNone/>
              <a:tabLst/>
              <a:defRPr/>
            </a:pPr>
            <a:r>
              <a:rPr lang="en-GB" b="0" baseline="0" dirty="0"/>
              <a:t>If you have a sticky boot spray or your coach’s earpiece, add one point to your score. If you have sporty sunglasses or new football gloves, remove one point from your score. If you have any other item, your score stays the same. </a:t>
            </a:r>
          </a:p>
          <a:p>
            <a:pPr marL="0" marR="0" lvl="0" indent="0" algn="l" defTabSz="685800" rtl="0" eaLnBrk="1" fontAlgn="auto" latinLnBrk="0" hangingPunct="1">
              <a:lnSpc>
                <a:spcPct val="100000"/>
              </a:lnSpc>
              <a:spcBef>
                <a:spcPts val="0"/>
              </a:spcBef>
              <a:spcAft>
                <a:spcPts val="0"/>
              </a:spcAft>
              <a:buClrTx/>
              <a:buSzTx/>
              <a:buFontTx/>
              <a:buNone/>
              <a:tabLst/>
              <a:defRPr/>
            </a:pPr>
            <a:endParaRPr lang="en-GB" b="0" baseline="0" dirty="0"/>
          </a:p>
          <a:p>
            <a:pPr marL="0" marR="0" lvl="0" indent="0" algn="l" defTabSz="685800" rtl="0" eaLnBrk="1" fontAlgn="auto" latinLnBrk="0" hangingPunct="1">
              <a:lnSpc>
                <a:spcPct val="100000"/>
              </a:lnSpc>
              <a:spcBef>
                <a:spcPts val="0"/>
              </a:spcBef>
              <a:spcAft>
                <a:spcPts val="0"/>
              </a:spcAft>
              <a:buClrTx/>
              <a:buSzTx/>
              <a:buFontTx/>
              <a:buNone/>
              <a:tabLst/>
              <a:defRPr/>
            </a:pPr>
            <a:r>
              <a:rPr lang="en-GB" b="0" baseline="0" dirty="0"/>
              <a:t>---</a:t>
            </a:r>
          </a:p>
          <a:p>
            <a:pPr marL="0" marR="0" lvl="0" indent="0" algn="l" defTabSz="685800" rtl="0" eaLnBrk="1" fontAlgn="auto" latinLnBrk="0" hangingPunct="1">
              <a:lnSpc>
                <a:spcPct val="100000"/>
              </a:lnSpc>
              <a:spcBef>
                <a:spcPts val="0"/>
              </a:spcBef>
              <a:spcAft>
                <a:spcPts val="0"/>
              </a:spcAft>
              <a:buClrTx/>
              <a:buSzTx/>
              <a:buFontTx/>
              <a:buNone/>
              <a:tabLst/>
              <a:defRPr/>
            </a:pPr>
            <a:r>
              <a:rPr lang="en-GB" b="0" baseline="0" dirty="0"/>
              <a:t>Read aloud the text scenario for each round. Allow the students time to decide if they are sticking with their item, or twisting. Remind them that they may not choose the item again if they decide to twist. Ask the students which items they have chosen and why, then reveal which items give and take away points. </a:t>
            </a:r>
          </a:p>
          <a:p>
            <a:pPr marL="0" marR="0" lvl="0" indent="0" algn="l" defTabSz="685800" rtl="0" eaLnBrk="1" fontAlgn="auto" latinLnBrk="0" hangingPunct="1">
              <a:lnSpc>
                <a:spcPct val="100000"/>
              </a:lnSpc>
              <a:spcBef>
                <a:spcPts val="0"/>
              </a:spcBef>
              <a:spcAft>
                <a:spcPts val="0"/>
              </a:spcAft>
              <a:buClrTx/>
              <a:buSzTx/>
              <a:buFontTx/>
              <a:buNone/>
              <a:tabLst/>
              <a:defRPr/>
            </a:pPr>
            <a:endParaRPr lang="en-GB" b="0" baseline="0" dirty="0"/>
          </a:p>
        </p:txBody>
      </p:sp>
      <p:sp>
        <p:nvSpPr>
          <p:cNvPr id="4" name="Slide Number Placeholder 3">
            <a:extLst>
              <a:ext uri="{FF2B5EF4-FFF2-40B4-BE49-F238E27FC236}">
                <a16:creationId xmlns:a16="http://schemas.microsoft.com/office/drawing/2014/main" id="{8B307570-306B-F71D-4F3E-BC4B58F308B5}"/>
              </a:ext>
            </a:extLst>
          </p:cNvPr>
          <p:cNvSpPr>
            <a:spLocks noGrp="1"/>
          </p:cNvSpPr>
          <p:nvPr>
            <p:ph type="sldNum" sz="quarter" idx="5"/>
          </p:nvPr>
        </p:nvSpPr>
        <p:spPr/>
        <p:txBody>
          <a:bodyPr/>
          <a:lstStyle/>
          <a:p>
            <a:fld id="{CBD1EF29-3F2E-4975-A7AA-19B074C76137}" type="slidenum">
              <a:rPr lang="en-GB" smtClean="0"/>
              <a:t>6</a:t>
            </a:fld>
            <a:endParaRPr lang="en-GB"/>
          </a:p>
        </p:txBody>
      </p:sp>
    </p:spTree>
    <p:extLst>
      <p:ext uri="{BB962C8B-B14F-4D97-AF65-F5344CB8AC3E}">
        <p14:creationId xmlns:p14="http://schemas.microsoft.com/office/powerpoint/2010/main" val="52377556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4220E24-21AF-EFA1-AB12-4070127A873C}"/>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46869EF7-84E1-8411-15D5-247B32AD8793}"/>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DE747AC8-4447-1081-DC3B-8CABBD95204B}"/>
              </a:ext>
            </a:extLst>
          </p:cNvPr>
          <p:cNvSpPr>
            <a:spLocks noGrp="1"/>
          </p:cNvSpPr>
          <p:nvPr>
            <p:ph type="body" idx="1"/>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GB" b="0" baseline="0" dirty="0"/>
              <a:t>Round 5 – Your team are in the lead with five minutes to go. Which item out of the ones you have left do you think will be the best to keep you in the lead?</a:t>
            </a:r>
          </a:p>
          <a:p>
            <a:pPr marL="0" marR="0" lvl="0" indent="0" algn="l" defTabSz="685800" rtl="0" eaLnBrk="1" fontAlgn="auto" latinLnBrk="0" hangingPunct="1">
              <a:lnSpc>
                <a:spcPct val="100000"/>
              </a:lnSpc>
              <a:spcBef>
                <a:spcPts val="0"/>
              </a:spcBef>
              <a:spcAft>
                <a:spcPts val="0"/>
              </a:spcAft>
              <a:buClrTx/>
              <a:buSzTx/>
              <a:buFontTx/>
              <a:buNone/>
              <a:tabLst/>
              <a:defRPr/>
            </a:pPr>
            <a:endParaRPr lang="en-GB" b="0" baseline="0" dirty="0"/>
          </a:p>
          <a:p>
            <a:pPr marL="0" marR="0" lvl="0" indent="0" algn="l" defTabSz="685800" rtl="0" eaLnBrk="1" fontAlgn="auto" latinLnBrk="0" hangingPunct="1">
              <a:lnSpc>
                <a:spcPct val="100000"/>
              </a:lnSpc>
              <a:spcBef>
                <a:spcPts val="0"/>
              </a:spcBef>
              <a:spcAft>
                <a:spcPts val="0"/>
              </a:spcAft>
              <a:buClrTx/>
              <a:buSzTx/>
              <a:buFontTx/>
              <a:buNone/>
              <a:tabLst/>
              <a:defRPr/>
            </a:pPr>
            <a:r>
              <a:rPr lang="en-GB" b="0" baseline="0" dirty="0"/>
              <a:t>If you have a magic energy drink, new football gloves, bright red boots, or sticky boot add one point to your score. If you have any other item, your score stays the same. Add up all your points – who has the most points?</a:t>
            </a:r>
          </a:p>
          <a:p>
            <a:pPr marL="0" marR="0" lvl="0" indent="0" algn="l" defTabSz="685800" rtl="0" eaLnBrk="1" fontAlgn="auto" latinLnBrk="0" hangingPunct="1">
              <a:lnSpc>
                <a:spcPct val="100000"/>
              </a:lnSpc>
              <a:spcBef>
                <a:spcPts val="0"/>
              </a:spcBef>
              <a:spcAft>
                <a:spcPts val="0"/>
              </a:spcAft>
              <a:buClrTx/>
              <a:buSzTx/>
              <a:buFontTx/>
              <a:buNone/>
              <a:tabLst/>
              <a:defRPr/>
            </a:pPr>
            <a:endParaRPr lang="en-GB" b="0" baseline="0" dirty="0"/>
          </a:p>
          <a:p>
            <a:pPr marL="0" marR="0" lvl="0" indent="0" algn="l" defTabSz="685800" rtl="0" eaLnBrk="1" fontAlgn="auto" latinLnBrk="0" hangingPunct="1">
              <a:lnSpc>
                <a:spcPct val="100000"/>
              </a:lnSpc>
              <a:spcBef>
                <a:spcPts val="0"/>
              </a:spcBef>
              <a:spcAft>
                <a:spcPts val="0"/>
              </a:spcAft>
              <a:buClrTx/>
              <a:buSzTx/>
              <a:buFontTx/>
              <a:buNone/>
              <a:tabLst/>
              <a:defRPr/>
            </a:pPr>
            <a:r>
              <a:rPr lang="en-GB" b="0" baseline="0" dirty="0"/>
              <a:t>---</a:t>
            </a:r>
          </a:p>
          <a:p>
            <a:pPr marL="0" marR="0" lvl="0" indent="0" algn="l" defTabSz="685800" rtl="0" eaLnBrk="1" fontAlgn="auto" latinLnBrk="0" hangingPunct="1">
              <a:lnSpc>
                <a:spcPct val="100000"/>
              </a:lnSpc>
              <a:spcBef>
                <a:spcPts val="0"/>
              </a:spcBef>
              <a:spcAft>
                <a:spcPts val="0"/>
              </a:spcAft>
              <a:buClrTx/>
              <a:buSzTx/>
              <a:buFontTx/>
              <a:buNone/>
              <a:tabLst/>
              <a:defRPr/>
            </a:pPr>
            <a:r>
              <a:rPr lang="en-GB" b="0" baseline="0" dirty="0"/>
              <a:t>Read aloud the text scenario for each round. Allow the students time to decide if they are sticking with their item, or twisting. Remind them that they may not choose the item again if they decide to twist. Ask the students which items they have chosen and why, then reveal which items give and take away points. </a:t>
            </a:r>
          </a:p>
          <a:p>
            <a:pPr marL="0" marR="0" lvl="0" indent="0" algn="l" defTabSz="685800" rtl="0" eaLnBrk="1" fontAlgn="auto" latinLnBrk="0" hangingPunct="1">
              <a:lnSpc>
                <a:spcPct val="100000"/>
              </a:lnSpc>
              <a:spcBef>
                <a:spcPts val="0"/>
              </a:spcBef>
              <a:spcAft>
                <a:spcPts val="0"/>
              </a:spcAft>
              <a:buClrTx/>
              <a:buSzTx/>
              <a:buFontTx/>
              <a:buNone/>
              <a:tabLst/>
              <a:defRPr/>
            </a:pPr>
            <a:endParaRPr lang="en-GB" b="0" baseline="0" dirty="0"/>
          </a:p>
          <a:p>
            <a:pPr marL="0" marR="0" lvl="0" indent="0" algn="l" defTabSz="685800" rtl="0" eaLnBrk="1" fontAlgn="auto" latinLnBrk="0" hangingPunct="1">
              <a:lnSpc>
                <a:spcPct val="100000"/>
              </a:lnSpc>
              <a:spcBef>
                <a:spcPts val="0"/>
              </a:spcBef>
              <a:spcAft>
                <a:spcPts val="0"/>
              </a:spcAft>
              <a:buClrTx/>
              <a:buSzTx/>
              <a:buFontTx/>
              <a:buNone/>
              <a:tabLst/>
              <a:defRPr/>
            </a:pPr>
            <a:endParaRPr lang="en-GB" b="0" baseline="0" dirty="0"/>
          </a:p>
        </p:txBody>
      </p:sp>
      <p:sp>
        <p:nvSpPr>
          <p:cNvPr id="4" name="Slide Number Placeholder 3">
            <a:extLst>
              <a:ext uri="{FF2B5EF4-FFF2-40B4-BE49-F238E27FC236}">
                <a16:creationId xmlns:a16="http://schemas.microsoft.com/office/drawing/2014/main" id="{BEC1724B-C58A-9343-ACB6-3CF41E8AC0DF}"/>
              </a:ext>
            </a:extLst>
          </p:cNvPr>
          <p:cNvSpPr>
            <a:spLocks noGrp="1"/>
          </p:cNvSpPr>
          <p:nvPr>
            <p:ph type="sldNum" sz="quarter" idx="5"/>
          </p:nvPr>
        </p:nvSpPr>
        <p:spPr/>
        <p:txBody>
          <a:bodyPr/>
          <a:lstStyle/>
          <a:p>
            <a:fld id="{CBD1EF29-3F2E-4975-A7AA-19B074C76137}" type="slidenum">
              <a:rPr lang="en-GB" smtClean="0"/>
              <a:t>7</a:t>
            </a:fld>
            <a:endParaRPr lang="en-GB"/>
          </a:p>
        </p:txBody>
      </p:sp>
    </p:spTree>
    <p:extLst>
      <p:ext uri="{BB962C8B-B14F-4D97-AF65-F5344CB8AC3E}">
        <p14:creationId xmlns:p14="http://schemas.microsoft.com/office/powerpoint/2010/main" val="326132366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88D4208-66F7-5A9A-8BD9-96765345C8C0}"/>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9F2C36AD-54AC-CE2F-508D-A72BEB090FBA}"/>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28C0FA28-93F2-E137-BCF7-19F9663F7088}"/>
              </a:ext>
            </a:extLst>
          </p:cNvPr>
          <p:cNvSpPr>
            <a:spLocks noGrp="1"/>
          </p:cNvSpPr>
          <p:nvPr>
            <p:ph type="body" idx="1"/>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GB" b="0" baseline="0" dirty="0"/>
              <a:t>Congratulations on your debut football managing experience! </a:t>
            </a:r>
          </a:p>
          <a:p>
            <a:pPr marL="0" marR="0" lvl="0" indent="0" algn="l" defTabSz="685800" rtl="0" eaLnBrk="1" fontAlgn="auto" latinLnBrk="0" hangingPunct="1">
              <a:lnSpc>
                <a:spcPct val="100000"/>
              </a:lnSpc>
              <a:spcBef>
                <a:spcPts val="0"/>
              </a:spcBef>
              <a:spcAft>
                <a:spcPts val="0"/>
              </a:spcAft>
              <a:buClrTx/>
              <a:buSzTx/>
              <a:buFontTx/>
              <a:buNone/>
              <a:tabLst/>
              <a:defRPr/>
            </a:pPr>
            <a:endParaRPr lang="en-GB" b="0" baseline="0" dirty="0"/>
          </a:p>
          <a:p>
            <a:pPr marL="0" marR="0" lvl="0" indent="0" algn="l" defTabSz="685800" rtl="0" eaLnBrk="1" fontAlgn="auto" latinLnBrk="0" hangingPunct="1">
              <a:lnSpc>
                <a:spcPct val="100000"/>
              </a:lnSpc>
              <a:spcBef>
                <a:spcPts val="0"/>
              </a:spcBef>
              <a:spcAft>
                <a:spcPts val="0"/>
              </a:spcAft>
              <a:buClrTx/>
              <a:buSzTx/>
              <a:buFontTx/>
              <a:buNone/>
              <a:tabLst/>
              <a:defRPr/>
            </a:pPr>
            <a:r>
              <a:rPr lang="en-GB" b="0" baseline="0" dirty="0"/>
              <a:t>Did anyone feel confident in their item from the start and keep their item the whole way through? Did the information provided change your mind? </a:t>
            </a:r>
          </a:p>
          <a:p>
            <a:pPr marL="0" marR="0" lvl="0" indent="0" algn="l" defTabSz="685800" rtl="0" eaLnBrk="1" fontAlgn="auto" latinLnBrk="0" hangingPunct="1">
              <a:lnSpc>
                <a:spcPct val="100000"/>
              </a:lnSpc>
              <a:spcBef>
                <a:spcPts val="0"/>
              </a:spcBef>
              <a:spcAft>
                <a:spcPts val="0"/>
              </a:spcAft>
              <a:buClrTx/>
              <a:buSzTx/>
              <a:buFontTx/>
              <a:buNone/>
              <a:tabLst/>
              <a:defRPr/>
            </a:pPr>
            <a:endParaRPr lang="en-GB" b="0" baseline="0" dirty="0"/>
          </a:p>
          <a:p>
            <a:pPr marL="0" marR="0" lvl="0" indent="0" algn="l" defTabSz="685800" rtl="0" eaLnBrk="1" fontAlgn="auto" latinLnBrk="0" hangingPunct="1">
              <a:lnSpc>
                <a:spcPct val="100000"/>
              </a:lnSpc>
              <a:spcBef>
                <a:spcPts val="0"/>
              </a:spcBef>
              <a:spcAft>
                <a:spcPts val="0"/>
              </a:spcAft>
              <a:buClrTx/>
              <a:buSzTx/>
              <a:buFontTx/>
              <a:buNone/>
              <a:tabLst/>
              <a:defRPr/>
            </a:pPr>
            <a:r>
              <a:rPr lang="en-GB" b="0" baseline="0" dirty="0"/>
              <a:t>If you were going to manage a football team again, what questions might you need to ask to gain the information you need to make good decisions?</a:t>
            </a:r>
          </a:p>
          <a:p>
            <a:pPr marL="0" marR="0" lvl="0" indent="0" algn="l" defTabSz="685800" rtl="0" eaLnBrk="1" fontAlgn="auto" latinLnBrk="0" hangingPunct="1">
              <a:lnSpc>
                <a:spcPct val="100000"/>
              </a:lnSpc>
              <a:spcBef>
                <a:spcPts val="0"/>
              </a:spcBef>
              <a:spcAft>
                <a:spcPts val="0"/>
              </a:spcAft>
              <a:buClrTx/>
              <a:buSzTx/>
              <a:buFontTx/>
              <a:buNone/>
              <a:tabLst/>
              <a:defRPr/>
            </a:pPr>
            <a:endParaRPr lang="en-GB" b="0" baseline="0" dirty="0"/>
          </a:p>
          <a:p>
            <a:pPr marL="0" marR="0" lvl="0" indent="0" algn="l" defTabSz="685800" rtl="0" eaLnBrk="1" fontAlgn="auto" latinLnBrk="0" hangingPunct="1">
              <a:lnSpc>
                <a:spcPct val="100000"/>
              </a:lnSpc>
              <a:spcBef>
                <a:spcPts val="0"/>
              </a:spcBef>
              <a:spcAft>
                <a:spcPts val="0"/>
              </a:spcAft>
              <a:buClrTx/>
              <a:buSzTx/>
              <a:buFontTx/>
              <a:buNone/>
              <a:tabLst/>
              <a:defRPr/>
            </a:pPr>
            <a:r>
              <a:rPr lang="en-GB" b="0" baseline="0" dirty="0"/>
              <a:t>---</a:t>
            </a:r>
          </a:p>
          <a:p>
            <a:pPr marL="0" marR="0" lvl="0" indent="0" algn="l" defTabSz="685800" rtl="0" eaLnBrk="1" fontAlgn="auto" latinLnBrk="0" hangingPunct="1">
              <a:lnSpc>
                <a:spcPct val="100000"/>
              </a:lnSpc>
              <a:spcBef>
                <a:spcPts val="0"/>
              </a:spcBef>
              <a:spcAft>
                <a:spcPts val="0"/>
              </a:spcAft>
              <a:buClrTx/>
              <a:buSzTx/>
              <a:buFontTx/>
              <a:buNone/>
              <a:tabLst/>
              <a:defRPr/>
            </a:pPr>
            <a:endParaRPr lang="en-GB" b="0" baseline="0" dirty="0"/>
          </a:p>
          <a:p>
            <a:pPr marL="0" marR="0" lvl="0" indent="0" algn="l" defTabSz="685800" rtl="0" eaLnBrk="1" fontAlgn="auto" latinLnBrk="0" hangingPunct="1">
              <a:lnSpc>
                <a:spcPct val="100000"/>
              </a:lnSpc>
              <a:spcBef>
                <a:spcPts val="0"/>
              </a:spcBef>
              <a:spcAft>
                <a:spcPts val="0"/>
              </a:spcAft>
              <a:buClrTx/>
              <a:buSzTx/>
              <a:buFontTx/>
              <a:buNone/>
              <a:tabLst/>
              <a:defRPr/>
            </a:pPr>
            <a:r>
              <a:rPr lang="en-GB" b="0" baseline="0" dirty="0"/>
              <a:t>Ask the students if they found it better to stick or twist their items, and if the information got them to change their minds. </a:t>
            </a:r>
          </a:p>
          <a:p>
            <a:pPr marL="0" marR="0" lvl="0" indent="0" algn="l" defTabSz="685800" rtl="0" eaLnBrk="1" fontAlgn="auto" latinLnBrk="0" hangingPunct="1">
              <a:lnSpc>
                <a:spcPct val="100000"/>
              </a:lnSpc>
              <a:spcBef>
                <a:spcPts val="0"/>
              </a:spcBef>
              <a:spcAft>
                <a:spcPts val="0"/>
              </a:spcAft>
              <a:buClrTx/>
              <a:buSzTx/>
              <a:buFontTx/>
              <a:buNone/>
              <a:tabLst/>
              <a:defRPr/>
            </a:pPr>
            <a:r>
              <a:rPr lang="en-GB" b="0" baseline="0" dirty="0"/>
              <a:t>Ask the students to come up with some questions they would need to ask if they were going to do this activity again. Examples could include ‘what will the weather be like’, ‘will it be rainy’, ‘are the other team better at attacking or defending’.</a:t>
            </a:r>
          </a:p>
          <a:p>
            <a:pPr marL="0" marR="0" lvl="0" indent="0" algn="l" defTabSz="685800" rtl="0" eaLnBrk="1" fontAlgn="auto" latinLnBrk="0" hangingPunct="1">
              <a:lnSpc>
                <a:spcPct val="100000"/>
              </a:lnSpc>
              <a:spcBef>
                <a:spcPts val="0"/>
              </a:spcBef>
              <a:spcAft>
                <a:spcPts val="0"/>
              </a:spcAft>
              <a:buClrTx/>
              <a:buSzTx/>
              <a:buFontTx/>
              <a:buNone/>
              <a:tabLst/>
              <a:defRPr/>
            </a:pPr>
            <a:endParaRPr lang="en-GB" baseline="0" dirty="0"/>
          </a:p>
        </p:txBody>
      </p:sp>
      <p:sp>
        <p:nvSpPr>
          <p:cNvPr id="4" name="Slide Number Placeholder 3">
            <a:extLst>
              <a:ext uri="{FF2B5EF4-FFF2-40B4-BE49-F238E27FC236}">
                <a16:creationId xmlns:a16="http://schemas.microsoft.com/office/drawing/2014/main" id="{813755D0-D652-E59F-2A61-ACAF059273CE}"/>
              </a:ext>
            </a:extLst>
          </p:cNvPr>
          <p:cNvSpPr>
            <a:spLocks noGrp="1"/>
          </p:cNvSpPr>
          <p:nvPr>
            <p:ph type="sldNum" sz="quarter" idx="5"/>
          </p:nvPr>
        </p:nvSpPr>
        <p:spPr/>
        <p:txBody>
          <a:bodyPr/>
          <a:lstStyle/>
          <a:p>
            <a:fld id="{CBD1EF29-3F2E-4975-A7AA-19B074C76137}" type="slidenum">
              <a:rPr lang="en-GB" smtClean="0"/>
              <a:t>8</a:t>
            </a:fld>
            <a:endParaRPr lang="en-GB"/>
          </a:p>
        </p:txBody>
      </p:sp>
    </p:spTree>
    <p:extLst>
      <p:ext uri="{BB962C8B-B14F-4D97-AF65-F5344CB8AC3E}">
        <p14:creationId xmlns:p14="http://schemas.microsoft.com/office/powerpoint/2010/main" val="253744039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44952F7-9460-BCE9-1EB2-23A66162319F}"/>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78440DA0-3C83-18B7-DA32-E122624933FD}"/>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A1292675-049B-25CF-1B57-A7F5BE22313C}"/>
              </a:ext>
            </a:extLst>
          </p:cNvPr>
          <p:cNvSpPr>
            <a:spLocks noGrp="1"/>
          </p:cNvSpPr>
          <p:nvPr>
            <p:ph type="body" idx="1"/>
          </p:nvPr>
        </p:nvSpPr>
        <p:spPr/>
        <p:txBody>
          <a:bodyPr/>
          <a:lstStyle/>
          <a:p>
            <a:r>
              <a:rPr lang="en-GB" dirty="0"/>
              <a:t>5 minutes –</a:t>
            </a:r>
          </a:p>
          <a:p>
            <a:endParaRPr lang="en-GB" dirty="0"/>
          </a:p>
          <a:p>
            <a:r>
              <a:rPr lang="en-GB" dirty="0"/>
              <a:t>You might be thinking… what does football have to do with computers and robots?! Well, there’s lots of ways that computing and technology helps football teams, but let's look at an even closer example of the two things working together – RoboCup. </a:t>
            </a:r>
          </a:p>
          <a:p>
            <a:endParaRPr lang="en-GB" dirty="0"/>
          </a:p>
          <a:p>
            <a:r>
              <a:rPr lang="en-GB" dirty="0"/>
              <a:t>RoboCup is an international competition where teams compete to build the best robot football team! Their end goal is to build a team of robots who are able to beat the most recent winners of the Football World Cup. Do we think this is possible? How long do you think it will be until this could happen?</a:t>
            </a:r>
          </a:p>
          <a:p>
            <a:endParaRPr lang="en-GB" dirty="0"/>
          </a:p>
          <a:p>
            <a:r>
              <a:rPr lang="en-GB" dirty="0"/>
              <a:t>We’re not there yet, let’s have a look at some of the best bloopers from the competition - https://youtu.be/1h5147KLikU.  </a:t>
            </a:r>
          </a:p>
          <a:p>
            <a:endParaRPr lang="en-GB" dirty="0"/>
          </a:p>
          <a:p>
            <a:endParaRPr lang="en-GB" dirty="0"/>
          </a:p>
          <a:p>
            <a:r>
              <a:rPr lang="en-GB" dirty="0"/>
              <a:t>---</a:t>
            </a:r>
          </a:p>
          <a:p>
            <a:endParaRPr lang="en-GB" dirty="0"/>
          </a:p>
          <a:p>
            <a:r>
              <a:rPr lang="en-GB" dirty="0"/>
              <a:t>Ask the students what they think technology and football has in common. Explain that we are going to see how technology and football can be combined. Play the RoboCup intro video - https://youtu.be/StxlsmgpdQE . If you do not wish to show the whole video, a good place to stop the video is at 1:42 or 2:20. </a:t>
            </a:r>
          </a:p>
          <a:p>
            <a:endParaRPr lang="en-GB" dirty="0"/>
          </a:p>
          <a:p>
            <a:r>
              <a:rPr lang="en-GB" dirty="0"/>
              <a:t>Explain that RoboCup is an international competition where teams compete to build the best robot football team. Ask the students if they think this is possible.</a:t>
            </a:r>
          </a:p>
          <a:p>
            <a:endParaRPr lang="en-GB" dirty="0"/>
          </a:p>
          <a:p>
            <a:r>
              <a:rPr lang="en-GB" dirty="0"/>
              <a:t>For some extra funny bloopers from RoboCup, show the students this clip: https://youtu.be/1h5147KLikU. </a:t>
            </a:r>
          </a:p>
        </p:txBody>
      </p:sp>
      <p:sp>
        <p:nvSpPr>
          <p:cNvPr id="4" name="Slide Number Placeholder 3">
            <a:extLst>
              <a:ext uri="{FF2B5EF4-FFF2-40B4-BE49-F238E27FC236}">
                <a16:creationId xmlns:a16="http://schemas.microsoft.com/office/drawing/2014/main" id="{CCB98467-B9C1-6D1B-03B8-66D881F2A0C0}"/>
              </a:ext>
            </a:extLst>
          </p:cNvPr>
          <p:cNvSpPr>
            <a:spLocks noGrp="1"/>
          </p:cNvSpPr>
          <p:nvPr>
            <p:ph type="sldNum" sz="quarter" idx="5"/>
          </p:nvPr>
        </p:nvSpPr>
        <p:spPr/>
        <p:txBody>
          <a:bodyPr/>
          <a:lstStyle/>
          <a:p>
            <a:fld id="{CBD1EF29-3F2E-4975-A7AA-19B074C76137}" type="slidenum">
              <a:rPr lang="en-GB" smtClean="0"/>
              <a:t>9</a:t>
            </a:fld>
            <a:endParaRPr lang="en-GB"/>
          </a:p>
        </p:txBody>
      </p:sp>
    </p:spTree>
    <p:extLst>
      <p:ext uri="{BB962C8B-B14F-4D97-AF65-F5344CB8AC3E}">
        <p14:creationId xmlns:p14="http://schemas.microsoft.com/office/powerpoint/2010/main" val="186321671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4722707" cy="1790700"/>
          </a:xfrm>
        </p:spPr>
        <p:txBody>
          <a:bodyPr anchor="b">
            <a:normAutofit/>
          </a:bodyPr>
          <a:lstStyle>
            <a:lvl1pPr algn="ctr">
              <a:defRPr sz="2500"/>
            </a:lvl1pPr>
          </a:lstStyle>
          <a:p>
            <a:r>
              <a:rPr lang="en-US"/>
              <a:t>Click to edit Master title style</a:t>
            </a:r>
          </a:p>
        </p:txBody>
      </p:sp>
      <p:sp>
        <p:nvSpPr>
          <p:cNvPr id="3" name="Subtitle 2"/>
          <p:cNvSpPr>
            <a:spLocks noGrp="1"/>
          </p:cNvSpPr>
          <p:nvPr>
            <p:ph type="subTitle" idx="1"/>
          </p:nvPr>
        </p:nvSpPr>
        <p:spPr>
          <a:xfrm>
            <a:off x="1143000" y="2701528"/>
            <a:ext cx="4722707" cy="1241822"/>
          </a:xfrm>
        </p:spPr>
        <p:txBody>
          <a:bodyPr>
            <a:normAutofit/>
          </a:bodyPr>
          <a:lstStyle>
            <a:lvl1pPr marL="0" indent="0" algn="ctr">
              <a:buNone/>
              <a:defRPr sz="15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p>
        </p:txBody>
      </p:sp>
      <p:sp>
        <p:nvSpPr>
          <p:cNvPr id="4" name="Date Placeholder 3"/>
          <p:cNvSpPr>
            <a:spLocks noGrp="1"/>
          </p:cNvSpPr>
          <p:nvPr>
            <p:ph type="dt" sz="half" idx="10"/>
          </p:nvPr>
        </p:nvSpPr>
        <p:spPr/>
        <p:txBody>
          <a:bodyPr/>
          <a:lstStyle/>
          <a:p>
            <a:fld id="{D920900E-0B2D-4D43-ACF9-2CE4923FF325}" type="datetime1">
              <a:rPr lang="en-GB" smtClean="0"/>
              <a:t>20/10/2025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5BEAA6A-3812-47EC-A02C-83DAA97123F9}" type="slidenum">
              <a:rPr lang="en-GB" smtClean="0"/>
              <a:t>‹#›</a:t>
            </a:fld>
            <a:endParaRPr lang="en-GB"/>
          </a:p>
        </p:txBody>
      </p:sp>
    </p:spTree>
    <p:extLst>
      <p:ext uri="{BB962C8B-B14F-4D97-AF65-F5344CB8AC3E}">
        <p14:creationId xmlns:p14="http://schemas.microsoft.com/office/powerpoint/2010/main" val="211467137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73CE2C6-5305-1BC6-5F11-8CFEE99A613A}"/>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AFE11E52-3A9E-1B85-0C3B-5697FE800852}"/>
              </a:ext>
            </a:extLst>
          </p:cNvPr>
          <p:cNvSpPr>
            <a:spLocks noGrp="1"/>
          </p:cNvSpPr>
          <p:nvPr>
            <p:ph sz="half" idx="1"/>
          </p:nvPr>
        </p:nvSpPr>
        <p:spPr>
          <a:xfrm>
            <a:off x="628650" y="1370013"/>
            <a:ext cx="3867150" cy="326231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0D9D55F2-84A0-AE52-45C3-A27ECB77557A}"/>
              </a:ext>
            </a:extLst>
          </p:cNvPr>
          <p:cNvSpPr>
            <a:spLocks noGrp="1"/>
          </p:cNvSpPr>
          <p:nvPr>
            <p:ph sz="half" idx="2"/>
          </p:nvPr>
        </p:nvSpPr>
        <p:spPr>
          <a:xfrm>
            <a:off x="4648200" y="1370013"/>
            <a:ext cx="3867150" cy="326231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87170B9A-3483-589F-F436-C3B16A541885}"/>
              </a:ext>
            </a:extLst>
          </p:cNvPr>
          <p:cNvSpPr>
            <a:spLocks noGrp="1"/>
          </p:cNvSpPr>
          <p:nvPr>
            <p:ph type="dt" sz="half" idx="10"/>
          </p:nvPr>
        </p:nvSpPr>
        <p:spPr/>
        <p:txBody>
          <a:bodyPr/>
          <a:lstStyle/>
          <a:p>
            <a:fld id="{1B89E19F-7BF9-48FC-AAEE-CF08628C4E43}" type="datetimeFigureOut">
              <a:rPr lang="en-GB" smtClean="0"/>
              <a:t>20/10/2025</a:t>
            </a:fld>
            <a:endParaRPr lang="en-GB"/>
          </a:p>
        </p:txBody>
      </p:sp>
      <p:sp>
        <p:nvSpPr>
          <p:cNvPr id="6" name="Footer Placeholder 5">
            <a:extLst>
              <a:ext uri="{FF2B5EF4-FFF2-40B4-BE49-F238E27FC236}">
                <a16:creationId xmlns:a16="http://schemas.microsoft.com/office/drawing/2014/main" id="{5E62E80A-F732-5C84-6B12-52965513A473}"/>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FAC39E9C-C1E9-1CBE-E999-4CB1FA9AC86D}"/>
              </a:ext>
            </a:extLst>
          </p:cNvPr>
          <p:cNvSpPr>
            <a:spLocks noGrp="1"/>
          </p:cNvSpPr>
          <p:nvPr>
            <p:ph type="sldNum" sz="quarter" idx="12"/>
          </p:nvPr>
        </p:nvSpPr>
        <p:spPr/>
        <p:txBody>
          <a:bodyPr/>
          <a:lstStyle/>
          <a:p>
            <a:fld id="{1135CFFB-97B9-4BA7-BB51-D4F078AE28A3}" type="slidenum">
              <a:rPr lang="en-GB" smtClean="0"/>
              <a:t>‹#›</a:t>
            </a:fld>
            <a:endParaRPr lang="en-GB"/>
          </a:p>
        </p:txBody>
      </p:sp>
    </p:spTree>
    <p:extLst>
      <p:ext uri="{BB962C8B-B14F-4D97-AF65-F5344CB8AC3E}">
        <p14:creationId xmlns:p14="http://schemas.microsoft.com/office/powerpoint/2010/main" val="382194184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DA71336-CCB1-48E7-D9DA-FE29354ECF7C}"/>
              </a:ext>
            </a:extLst>
          </p:cNvPr>
          <p:cNvSpPr>
            <a:spLocks noGrp="1"/>
          </p:cNvSpPr>
          <p:nvPr>
            <p:ph type="title"/>
          </p:nvPr>
        </p:nvSpPr>
        <p:spPr>
          <a:xfrm>
            <a:off x="630238" y="274638"/>
            <a:ext cx="7886700" cy="993775"/>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2DC35E5D-6669-FD72-F660-E7B021F1785F}"/>
              </a:ext>
            </a:extLst>
          </p:cNvPr>
          <p:cNvSpPr>
            <a:spLocks noGrp="1"/>
          </p:cNvSpPr>
          <p:nvPr>
            <p:ph type="body" idx="1"/>
          </p:nvPr>
        </p:nvSpPr>
        <p:spPr>
          <a:xfrm>
            <a:off x="630238" y="1260475"/>
            <a:ext cx="3868737" cy="6191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16F61266-67CF-6E66-A0E2-8504D053DCFF}"/>
              </a:ext>
            </a:extLst>
          </p:cNvPr>
          <p:cNvSpPr>
            <a:spLocks noGrp="1"/>
          </p:cNvSpPr>
          <p:nvPr>
            <p:ph sz="half" idx="2"/>
          </p:nvPr>
        </p:nvSpPr>
        <p:spPr>
          <a:xfrm>
            <a:off x="630238" y="1879600"/>
            <a:ext cx="3868737" cy="276225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210A96DF-D82F-1EA9-419D-6CB8779810B5}"/>
              </a:ext>
            </a:extLst>
          </p:cNvPr>
          <p:cNvSpPr>
            <a:spLocks noGrp="1"/>
          </p:cNvSpPr>
          <p:nvPr>
            <p:ph type="body" sz="quarter" idx="3"/>
          </p:nvPr>
        </p:nvSpPr>
        <p:spPr>
          <a:xfrm>
            <a:off x="4629150" y="1260475"/>
            <a:ext cx="3887788" cy="6191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FB8C0763-7370-3849-3DFF-B3F1B4559C4C}"/>
              </a:ext>
            </a:extLst>
          </p:cNvPr>
          <p:cNvSpPr>
            <a:spLocks noGrp="1"/>
          </p:cNvSpPr>
          <p:nvPr>
            <p:ph sz="quarter" idx="4"/>
          </p:nvPr>
        </p:nvSpPr>
        <p:spPr>
          <a:xfrm>
            <a:off x="4629150" y="1879600"/>
            <a:ext cx="3887788" cy="276225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A29AFF87-CFE5-4941-BC92-AA13E43D2FAE}"/>
              </a:ext>
            </a:extLst>
          </p:cNvPr>
          <p:cNvSpPr>
            <a:spLocks noGrp="1"/>
          </p:cNvSpPr>
          <p:nvPr>
            <p:ph type="dt" sz="half" idx="10"/>
          </p:nvPr>
        </p:nvSpPr>
        <p:spPr/>
        <p:txBody>
          <a:bodyPr/>
          <a:lstStyle/>
          <a:p>
            <a:fld id="{1B89E19F-7BF9-48FC-AAEE-CF08628C4E43}" type="datetimeFigureOut">
              <a:rPr lang="en-GB" smtClean="0"/>
              <a:t>20/10/2025</a:t>
            </a:fld>
            <a:endParaRPr lang="en-GB"/>
          </a:p>
        </p:txBody>
      </p:sp>
      <p:sp>
        <p:nvSpPr>
          <p:cNvPr id="8" name="Footer Placeholder 7">
            <a:extLst>
              <a:ext uri="{FF2B5EF4-FFF2-40B4-BE49-F238E27FC236}">
                <a16:creationId xmlns:a16="http://schemas.microsoft.com/office/drawing/2014/main" id="{DBB1D31F-32D2-3FAF-01A4-125CE50098A7}"/>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36B490F1-80AC-5EEC-71BE-B608F2DA2B6A}"/>
              </a:ext>
            </a:extLst>
          </p:cNvPr>
          <p:cNvSpPr>
            <a:spLocks noGrp="1"/>
          </p:cNvSpPr>
          <p:nvPr>
            <p:ph type="sldNum" sz="quarter" idx="12"/>
          </p:nvPr>
        </p:nvSpPr>
        <p:spPr/>
        <p:txBody>
          <a:bodyPr/>
          <a:lstStyle/>
          <a:p>
            <a:fld id="{1135CFFB-97B9-4BA7-BB51-D4F078AE28A3}" type="slidenum">
              <a:rPr lang="en-GB" smtClean="0"/>
              <a:t>‹#›</a:t>
            </a:fld>
            <a:endParaRPr lang="en-GB"/>
          </a:p>
        </p:txBody>
      </p:sp>
    </p:spTree>
    <p:extLst>
      <p:ext uri="{BB962C8B-B14F-4D97-AF65-F5344CB8AC3E}">
        <p14:creationId xmlns:p14="http://schemas.microsoft.com/office/powerpoint/2010/main" val="71664364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7504CE-A080-09B0-78D0-185DDA149861}"/>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2A58EA23-A7A9-CFDA-6037-C958DB3F6086}"/>
              </a:ext>
            </a:extLst>
          </p:cNvPr>
          <p:cNvSpPr>
            <a:spLocks noGrp="1"/>
          </p:cNvSpPr>
          <p:nvPr>
            <p:ph type="dt" sz="half" idx="10"/>
          </p:nvPr>
        </p:nvSpPr>
        <p:spPr/>
        <p:txBody>
          <a:bodyPr/>
          <a:lstStyle/>
          <a:p>
            <a:fld id="{1B89E19F-7BF9-48FC-AAEE-CF08628C4E43}" type="datetimeFigureOut">
              <a:rPr lang="en-GB" smtClean="0"/>
              <a:t>20/10/2025</a:t>
            </a:fld>
            <a:endParaRPr lang="en-GB"/>
          </a:p>
        </p:txBody>
      </p:sp>
      <p:sp>
        <p:nvSpPr>
          <p:cNvPr id="4" name="Footer Placeholder 3">
            <a:extLst>
              <a:ext uri="{FF2B5EF4-FFF2-40B4-BE49-F238E27FC236}">
                <a16:creationId xmlns:a16="http://schemas.microsoft.com/office/drawing/2014/main" id="{91ED2C46-E5F8-C401-69D7-7AE3689BD4C7}"/>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7AA52A95-35FB-2A80-4F10-391C51205BF4}"/>
              </a:ext>
            </a:extLst>
          </p:cNvPr>
          <p:cNvSpPr>
            <a:spLocks noGrp="1"/>
          </p:cNvSpPr>
          <p:nvPr>
            <p:ph type="sldNum" sz="quarter" idx="12"/>
          </p:nvPr>
        </p:nvSpPr>
        <p:spPr/>
        <p:txBody>
          <a:bodyPr/>
          <a:lstStyle/>
          <a:p>
            <a:fld id="{1135CFFB-97B9-4BA7-BB51-D4F078AE28A3}" type="slidenum">
              <a:rPr lang="en-GB" smtClean="0"/>
              <a:t>‹#›</a:t>
            </a:fld>
            <a:endParaRPr lang="en-GB"/>
          </a:p>
        </p:txBody>
      </p:sp>
    </p:spTree>
    <p:extLst>
      <p:ext uri="{BB962C8B-B14F-4D97-AF65-F5344CB8AC3E}">
        <p14:creationId xmlns:p14="http://schemas.microsoft.com/office/powerpoint/2010/main" val="205428026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977845BB-45DB-4CEB-3514-A622CD2DA33A}"/>
              </a:ext>
            </a:extLst>
          </p:cNvPr>
          <p:cNvSpPr>
            <a:spLocks noGrp="1"/>
          </p:cNvSpPr>
          <p:nvPr>
            <p:ph type="dt" sz="half" idx="10"/>
          </p:nvPr>
        </p:nvSpPr>
        <p:spPr/>
        <p:txBody>
          <a:bodyPr/>
          <a:lstStyle/>
          <a:p>
            <a:fld id="{1B89E19F-7BF9-48FC-AAEE-CF08628C4E43}" type="datetimeFigureOut">
              <a:rPr lang="en-GB" smtClean="0"/>
              <a:t>20/10/2025</a:t>
            </a:fld>
            <a:endParaRPr lang="en-GB"/>
          </a:p>
        </p:txBody>
      </p:sp>
      <p:sp>
        <p:nvSpPr>
          <p:cNvPr id="3" name="Footer Placeholder 2">
            <a:extLst>
              <a:ext uri="{FF2B5EF4-FFF2-40B4-BE49-F238E27FC236}">
                <a16:creationId xmlns:a16="http://schemas.microsoft.com/office/drawing/2014/main" id="{7231BDE5-4CB4-A948-A652-E9E899EF8A88}"/>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DC588571-365D-D90D-2A38-932DE95EBDCE}"/>
              </a:ext>
            </a:extLst>
          </p:cNvPr>
          <p:cNvSpPr>
            <a:spLocks noGrp="1"/>
          </p:cNvSpPr>
          <p:nvPr>
            <p:ph type="sldNum" sz="quarter" idx="12"/>
          </p:nvPr>
        </p:nvSpPr>
        <p:spPr/>
        <p:txBody>
          <a:bodyPr/>
          <a:lstStyle/>
          <a:p>
            <a:fld id="{1135CFFB-97B9-4BA7-BB51-D4F078AE28A3}" type="slidenum">
              <a:rPr lang="en-GB" smtClean="0"/>
              <a:t>‹#›</a:t>
            </a:fld>
            <a:endParaRPr lang="en-GB"/>
          </a:p>
        </p:txBody>
      </p:sp>
    </p:spTree>
    <p:extLst>
      <p:ext uri="{BB962C8B-B14F-4D97-AF65-F5344CB8AC3E}">
        <p14:creationId xmlns:p14="http://schemas.microsoft.com/office/powerpoint/2010/main" val="52367525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7D46573-7675-557F-4758-A68C4C6E560C}"/>
              </a:ext>
            </a:extLst>
          </p:cNvPr>
          <p:cNvSpPr>
            <a:spLocks noGrp="1"/>
          </p:cNvSpPr>
          <p:nvPr>
            <p:ph type="title"/>
          </p:nvPr>
        </p:nvSpPr>
        <p:spPr>
          <a:xfrm>
            <a:off x="630238" y="342900"/>
            <a:ext cx="2949575" cy="120015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972C81D3-9A89-1B14-A2A0-8EA7D2DFC21A}"/>
              </a:ext>
            </a:extLst>
          </p:cNvPr>
          <p:cNvSpPr>
            <a:spLocks noGrp="1"/>
          </p:cNvSpPr>
          <p:nvPr>
            <p:ph idx="1"/>
          </p:nvPr>
        </p:nvSpPr>
        <p:spPr>
          <a:xfrm>
            <a:off x="3887788" y="741363"/>
            <a:ext cx="4629150" cy="36544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91B33924-0E61-AA42-9095-3AC80430520F}"/>
              </a:ext>
            </a:extLst>
          </p:cNvPr>
          <p:cNvSpPr>
            <a:spLocks noGrp="1"/>
          </p:cNvSpPr>
          <p:nvPr>
            <p:ph type="body" sz="half" idx="2"/>
          </p:nvPr>
        </p:nvSpPr>
        <p:spPr>
          <a:xfrm>
            <a:off x="630238" y="1543050"/>
            <a:ext cx="2949575" cy="28590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369E85BD-A216-C507-5A19-119E97D0475D}"/>
              </a:ext>
            </a:extLst>
          </p:cNvPr>
          <p:cNvSpPr>
            <a:spLocks noGrp="1"/>
          </p:cNvSpPr>
          <p:nvPr>
            <p:ph type="dt" sz="half" idx="10"/>
          </p:nvPr>
        </p:nvSpPr>
        <p:spPr/>
        <p:txBody>
          <a:bodyPr/>
          <a:lstStyle/>
          <a:p>
            <a:fld id="{1B89E19F-7BF9-48FC-AAEE-CF08628C4E43}" type="datetimeFigureOut">
              <a:rPr lang="en-GB" smtClean="0"/>
              <a:t>20/10/2025</a:t>
            </a:fld>
            <a:endParaRPr lang="en-GB"/>
          </a:p>
        </p:txBody>
      </p:sp>
      <p:sp>
        <p:nvSpPr>
          <p:cNvPr id="6" name="Footer Placeholder 5">
            <a:extLst>
              <a:ext uri="{FF2B5EF4-FFF2-40B4-BE49-F238E27FC236}">
                <a16:creationId xmlns:a16="http://schemas.microsoft.com/office/drawing/2014/main" id="{973D5FCB-787F-6D7D-6FE4-107E3AF01EC7}"/>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F652BDB5-21CE-6ED4-940B-902FE023F03A}"/>
              </a:ext>
            </a:extLst>
          </p:cNvPr>
          <p:cNvSpPr>
            <a:spLocks noGrp="1"/>
          </p:cNvSpPr>
          <p:nvPr>
            <p:ph type="sldNum" sz="quarter" idx="12"/>
          </p:nvPr>
        </p:nvSpPr>
        <p:spPr/>
        <p:txBody>
          <a:bodyPr/>
          <a:lstStyle/>
          <a:p>
            <a:fld id="{1135CFFB-97B9-4BA7-BB51-D4F078AE28A3}" type="slidenum">
              <a:rPr lang="en-GB" smtClean="0"/>
              <a:t>‹#›</a:t>
            </a:fld>
            <a:endParaRPr lang="en-GB"/>
          </a:p>
        </p:txBody>
      </p:sp>
    </p:spTree>
    <p:extLst>
      <p:ext uri="{BB962C8B-B14F-4D97-AF65-F5344CB8AC3E}">
        <p14:creationId xmlns:p14="http://schemas.microsoft.com/office/powerpoint/2010/main" val="61897326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35B01E-8F26-40C4-2A6A-ABF186D78418}"/>
              </a:ext>
            </a:extLst>
          </p:cNvPr>
          <p:cNvSpPr>
            <a:spLocks noGrp="1"/>
          </p:cNvSpPr>
          <p:nvPr>
            <p:ph type="title"/>
          </p:nvPr>
        </p:nvSpPr>
        <p:spPr>
          <a:xfrm>
            <a:off x="630238" y="342900"/>
            <a:ext cx="2949575" cy="120015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EB4AA1D4-19E1-356A-721D-4EE0DD5AA2C5}"/>
              </a:ext>
            </a:extLst>
          </p:cNvPr>
          <p:cNvSpPr>
            <a:spLocks noGrp="1"/>
          </p:cNvSpPr>
          <p:nvPr>
            <p:ph type="pic" idx="1"/>
          </p:nvPr>
        </p:nvSpPr>
        <p:spPr>
          <a:xfrm>
            <a:off x="3887788" y="741363"/>
            <a:ext cx="4629150" cy="36544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CBF0B3EE-AAD8-F435-B2FF-7E1F0310681C}"/>
              </a:ext>
            </a:extLst>
          </p:cNvPr>
          <p:cNvSpPr>
            <a:spLocks noGrp="1"/>
          </p:cNvSpPr>
          <p:nvPr>
            <p:ph type="body" sz="half" idx="2"/>
          </p:nvPr>
        </p:nvSpPr>
        <p:spPr>
          <a:xfrm>
            <a:off x="630238" y="1543050"/>
            <a:ext cx="2949575" cy="28590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9B02991C-2111-CCCC-9C6B-7EB27815DB95}"/>
              </a:ext>
            </a:extLst>
          </p:cNvPr>
          <p:cNvSpPr>
            <a:spLocks noGrp="1"/>
          </p:cNvSpPr>
          <p:nvPr>
            <p:ph type="dt" sz="half" idx="10"/>
          </p:nvPr>
        </p:nvSpPr>
        <p:spPr/>
        <p:txBody>
          <a:bodyPr/>
          <a:lstStyle/>
          <a:p>
            <a:fld id="{1B89E19F-7BF9-48FC-AAEE-CF08628C4E43}" type="datetimeFigureOut">
              <a:rPr lang="en-GB" smtClean="0"/>
              <a:t>20/10/2025</a:t>
            </a:fld>
            <a:endParaRPr lang="en-GB"/>
          </a:p>
        </p:txBody>
      </p:sp>
      <p:sp>
        <p:nvSpPr>
          <p:cNvPr id="6" name="Footer Placeholder 5">
            <a:extLst>
              <a:ext uri="{FF2B5EF4-FFF2-40B4-BE49-F238E27FC236}">
                <a16:creationId xmlns:a16="http://schemas.microsoft.com/office/drawing/2014/main" id="{3CC001E4-C196-E24D-77A0-8FBB9C63FD51}"/>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52A3C575-5B05-6EC5-9574-C25E41B21544}"/>
              </a:ext>
            </a:extLst>
          </p:cNvPr>
          <p:cNvSpPr>
            <a:spLocks noGrp="1"/>
          </p:cNvSpPr>
          <p:nvPr>
            <p:ph type="sldNum" sz="quarter" idx="12"/>
          </p:nvPr>
        </p:nvSpPr>
        <p:spPr/>
        <p:txBody>
          <a:bodyPr/>
          <a:lstStyle/>
          <a:p>
            <a:fld id="{1135CFFB-97B9-4BA7-BB51-D4F078AE28A3}" type="slidenum">
              <a:rPr lang="en-GB" smtClean="0"/>
              <a:t>‹#›</a:t>
            </a:fld>
            <a:endParaRPr lang="en-GB"/>
          </a:p>
        </p:txBody>
      </p:sp>
    </p:spTree>
    <p:extLst>
      <p:ext uri="{BB962C8B-B14F-4D97-AF65-F5344CB8AC3E}">
        <p14:creationId xmlns:p14="http://schemas.microsoft.com/office/powerpoint/2010/main" val="106881103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B17C2A-E7B8-5C42-BCDD-38A85FABBEE4}"/>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9DE25C08-B6BD-E4AB-C733-002E54B157A5}"/>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947BCDE6-83D2-F11A-F79F-4BBE12825DBA}"/>
              </a:ext>
            </a:extLst>
          </p:cNvPr>
          <p:cNvSpPr>
            <a:spLocks noGrp="1"/>
          </p:cNvSpPr>
          <p:nvPr>
            <p:ph type="dt" sz="half" idx="10"/>
          </p:nvPr>
        </p:nvSpPr>
        <p:spPr/>
        <p:txBody>
          <a:bodyPr/>
          <a:lstStyle/>
          <a:p>
            <a:fld id="{1B89E19F-7BF9-48FC-AAEE-CF08628C4E43}" type="datetimeFigureOut">
              <a:rPr lang="en-GB" smtClean="0"/>
              <a:t>20/10/2025</a:t>
            </a:fld>
            <a:endParaRPr lang="en-GB"/>
          </a:p>
        </p:txBody>
      </p:sp>
      <p:sp>
        <p:nvSpPr>
          <p:cNvPr id="5" name="Footer Placeholder 4">
            <a:extLst>
              <a:ext uri="{FF2B5EF4-FFF2-40B4-BE49-F238E27FC236}">
                <a16:creationId xmlns:a16="http://schemas.microsoft.com/office/drawing/2014/main" id="{D8FA1404-B8A7-C3C2-5710-5F58229B587D}"/>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FBFED04E-CFD8-3A50-13D0-58E2FA97C45A}"/>
              </a:ext>
            </a:extLst>
          </p:cNvPr>
          <p:cNvSpPr>
            <a:spLocks noGrp="1"/>
          </p:cNvSpPr>
          <p:nvPr>
            <p:ph type="sldNum" sz="quarter" idx="12"/>
          </p:nvPr>
        </p:nvSpPr>
        <p:spPr/>
        <p:txBody>
          <a:bodyPr/>
          <a:lstStyle/>
          <a:p>
            <a:fld id="{1135CFFB-97B9-4BA7-BB51-D4F078AE28A3}" type="slidenum">
              <a:rPr lang="en-GB" smtClean="0"/>
              <a:t>‹#›</a:t>
            </a:fld>
            <a:endParaRPr lang="en-GB"/>
          </a:p>
        </p:txBody>
      </p:sp>
    </p:spTree>
    <p:extLst>
      <p:ext uri="{BB962C8B-B14F-4D97-AF65-F5344CB8AC3E}">
        <p14:creationId xmlns:p14="http://schemas.microsoft.com/office/powerpoint/2010/main" val="144856558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19A756B0-8727-E83F-1460-CE27353860E6}"/>
              </a:ext>
            </a:extLst>
          </p:cNvPr>
          <p:cNvSpPr>
            <a:spLocks noGrp="1"/>
          </p:cNvSpPr>
          <p:nvPr>
            <p:ph type="title" orient="vert"/>
          </p:nvPr>
        </p:nvSpPr>
        <p:spPr>
          <a:xfrm>
            <a:off x="6543675" y="274638"/>
            <a:ext cx="1971675" cy="4357687"/>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C455E4EC-8F9E-47B2-694A-335DECBF912F}"/>
              </a:ext>
            </a:extLst>
          </p:cNvPr>
          <p:cNvSpPr>
            <a:spLocks noGrp="1"/>
          </p:cNvSpPr>
          <p:nvPr>
            <p:ph type="body" orient="vert" idx="1"/>
          </p:nvPr>
        </p:nvSpPr>
        <p:spPr>
          <a:xfrm>
            <a:off x="628650" y="274638"/>
            <a:ext cx="5762625" cy="4357687"/>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B9962724-B9CD-0EEE-D7E3-A3477B8D3119}"/>
              </a:ext>
            </a:extLst>
          </p:cNvPr>
          <p:cNvSpPr>
            <a:spLocks noGrp="1"/>
          </p:cNvSpPr>
          <p:nvPr>
            <p:ph type="dt" sz="half" idx="10"/>
          </p:nvPr>
        </p:nvSpPr>
        <p:spPr/>
        <p:txBody>
          <a:bodyPr/>
          <a:lstStyle/>
          <a:p>
            <a:fld id="{1B89E19F-7BF9-48FC-AAEE-CF08628C4E43}" type="datetimeFigureOut">
              <a:rPr lang="en-GB" smtClean="0"/>
              <a:t>20/10/2025</a:t>
            </a:fld>
            <a:endParaRPr lang="en-GB"/>
          </a:p>
        </p:txBody>
      </p:sp>
      <p:sp>
        <p:nvSpPr>
          <p:cNvPr id="5" name="Footer Placeholder 4">
            <a:extLst>
              <a:ext uri="{FF2B5EF4-FFF2-40B4-BE49-F238E27FC236}">
                <a16:creationId xmlns:a16="http://schemas.microsoft.com/office/drawing/2014/main" id="{7DCF35E8-9E20-743A-9F2F-7B5B0C95DAF9}"/>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138957C5-3730-7F2A-98BB-8DCE96835329}"/>
              </a:ext>
            </a:extLst>
          </p:cNvPr>
          <p:cNvSpPr>
            <a:spLocks noGrp="1"/>
          </p:cNvSpPr>
          <p:nvPr>
            <p:ph type="sldNum" sz="quarter" idx="12"/>
          </p:nvPr>
        </p:nvSpPr>
        <p:spPr/>
        <p:txBody>
          <a:bodyPr/>
          <a:lstStyle/>
          <a:p>
            <a:fld id="{1135CFFB-97B9-4BA7-BB51-D4F078AE28A3}" type="slidenum">
              <a:rPr lang="en-GB" smtClean="0"/>
              <a:t>‹#›</a:t>
            </a:fld>
            <a:endParaRPr lang="en-GB"/>
          </a:p>
        </p:txBody>
      </p:sp>
    </p:spTree>
    <p:extLst>
      <p:ext uri="{BB962C8B-B14F-4D97-AF65-F5344CB8AC3E}">
        <p14:creationId xmlns:p14="http://schemas.microsoft.com/office/powerpoint/2010/main" val="26286484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82FF93B4-5FDA-4775-B12B-DB67D2499010}" type="datetime1">
              <a:rPr lang="en-GB" smtClean="0"/>
              <a:t>20/10/2025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5BEAA6A-3812-47EC-A02C-83DAA97123F9}" type="slidenum">
              <a:rPr lang="en-GB" smtClean="0"/>
              <a:t>‹#›</a:t>
            </a:fld>
            <a:endParaRPr lang="en-GB"/>
          </a:p>
        </p:txBody>
      </p:sp>
      <p:grpSp>
        <p:nvGrpSpPr>
          <p:cNvPr id="7" name="Group 6">
            <a:extLst>
              <a:ext uri="{FF2B5EF4-FFF2-40B4-BE49-F238E27FC236}">
                <a16:creationId xmlns:a16="http://schemas.microsoft.com/office/drawing/2014/main" id="{82C06E36-39DC-48A0-ACDB-3ED5424BE162}"/>
              </a:ext>
            </a:extLst>
          </p:cNvPr>
          <p:cNvGrpSpPr/>
          <p:nvPr userDrawn="1"/>
        </p:nvGrpSpPr>
        <p:grpSpPr>
          <a:xfrm>
            <a:off x="7007838" y="-1687"/>
            <a:ext cx="2136162" cy="5145187"/>
            <a:chOff x="7007838" y="-2249"/>
            <a:chExt cx="2136162" cy="5145749"/>
          </a:xfrm>
        </p:grpSpPr>
        <p:sp>
          <p:nvSpPr>
            <p:cNvPr id="9" name="Rectangle 8">
              <a:extLst>
                <a:ext uri="{FF2B5EF4-FFF2-40B4-BE49-F238E27FC236}">
                  <a16:creationId xmlns:a16="http://schemas.microsoft.com/office/drawing/2014/main" id="{F80F14EF-AA32-B3FF-B0A2-800877DE1B54}"/>
                </a:ext>
              </a:extLst>
            </p:cNvPr>
            <p:cNvSpPr/>
            <p:nvPr userDrawn="1"/>
          </p:nvSpPr>
          <p:spPr>
            <a:xfrm>
              <a:off x="7007839" y="-2249"/>
              <a:ext cx="2136161" cy="5143500"/>
            </a:xfrm>
            <a:prstGeom prst="rect">
              <a:avLst/>
            </a:prstGeom>
            <a:solidFill>
              <a:srgbClr val="FCD0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pic>
          <p:nvPicPr>
            <p:cNvPr id="10" name="Picture 9" descr="A black background with a black square&#10;&#10;Description automatically generated with medium confidence">
              <a:extLst>
                <a:ext uri="{FF2B5EF4-FFF2-40B4-BE49-F238E27FC236}">
                  <a16:creationId xmlns:a16="http://schemas.microsoft.com/office/drawing/2014/main" id="{0064CB53-BA7B-EFE5-8F0A-A9D7C55C48B9}"/>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007838" y="4282391"/>
              <a:ext cx="2136162" cy="861109"/>
            </a:xfrm>
            <a:prstGeom prst="rect">
              <a:avLst/>
            </a:prstGeom>
          </p:spPr>
        </p:pic>
      </p:grpSp>
    </p:spTree>
    <p:extLst>
      <p:ext uri="{BB962C8B-B14F-4D97-AF65-F5344CB8AC3E}">
        <p14:creationId xmlns:p14="http://schemas.microsoft.com/office/powerpoint/2010/main" val="112461012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28649" y="273844"/>
            <a:ext cx="6347883" cy="994172"/>
          </a:xfrm>
        </p:spPr>
        <p:txBody>
          <a:bodyPr>
            <a:normAutofit/>
          </a:bodyPr>
          <a:lstStyle>
            <a:lvl1pPr>
              <a:defRPr sz="2500"/>
            </a:lvl1pPr>
          </a:lstStyle>
          <a:p>
            <a:r>
              <a:rPr lang="en-US"/>
              <a:t>Click to edit Master title style</a:t>
            </a:r>
          </a:p>
        </p:txBody>
      </p:sp>
      <p:sp>
        <p:nvSpPr>
          <p:cNvPr id="3" name="Content Placeholder 2"/>
          <p:cNvSpPr>
            <a:spLocks noGrp="1"/>
          </p:cNvSpPr>
          <p:nvPr>
            <p:ph sz="half" idx="1"/>
          </p:nvPr>
        </p:nvSpPr>
        <p:spPr>
          <a:xfrm>
            <a:off x="628650" y="1369219"/>
            <a:ext cx="3001857" cy="3263504"/>
          </a:xfrm>
        </p:spPr>
        <p:txBody>
          <a:bodyPr>
            <a:normAutofit/>
          </a:bodyPr>
          <a:lstStyle>
            <a:lvl1pPr>
              <a:defRPr sz="1500"/>
            </a:lvl1pPr>
            <a:lvl2pPr>
              <a:defRPr sz="1500"/>
            </a:lvl2pPr>
            <a:lvl3pPr>
              <a:defRPr sz="1500"/>
            </a:lvl3pPr>
            <a:lvl4pPr>
              <a:defRPr sz="1500"/>
            </a:lvl4pPr>
            <a:lvl5pPr>
              <a:defRPr sz="15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3738880" y="1369219"/>
            <a:ext cx="3237652" cy="3263504"/>
          </a:xfrm>
        </p:spPr>
        <p:txBody>
          <a:bodyPr>
            <a:normAutofit/>
          </a:bodyPr>
          <a:lstStyle>
            <a:lvl1pPr>
              <a:defRPr sz="1500"/>
            </a:lvl1pPr>
            <a:lvl2pPr>
              <a:defRPr sz="1500"/>
            </a:lvl2pPr>
            <a:lvl3pPr>
              <a:defRPr sz="1500"/>
            </a:lvl3pPr>
            <a:lvl4pPr>
              <a:defRPr sz="1500"/>
            </a:lvl4pPr>
            <a:lvl5pPr>
              <a:defRPr sz="15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361FCCC8-E357-4688-9A90-5D6B7388B3C0}" type="datetime1">
              <a:rPr lang="en-GB" smtClean="0"/>
              <a:t>20/10/2025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5BEAA6A-3812-47EC-A02C-83DAA97123F9}" type="slidenum">
              <a:rPr lang="en-GB" smtClean="0"/>
              <a:t>‹#›</a:t>
            </a:fld>
            <a:endParaRPr lang="en-GB"/>
          </a:p>
        </p:txBody>
      </p:sp>
    </p:spTree>
    <p:extLst>
      <p:ext uri="{BB962C8B-B14F-4D97-AF65-F5344CB8AC3E}">
        <p14:creationId xmlns:p14="http://schemas.microsoft.com/office/powerpoint/2010/main" val="148806945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28650" y="273844"/>
            <a:ext cx="6381750" cy="994172"/>
          </a:xfrm>
        </p:spPr>
        <p:txBody>
          <a:bodyPr>
            <a:normAutofit/>
          </a:bodyPr>
          <a:lstStyle>
            <a:lvl1pPr>
              <a:defRPr sz="2500"/>
            </a:lvl1pPr>
          </a:lstStyle>
          <a:p>
            <a:r>
              <a:rPr lang="en-US"/>
              <a:t>Click to edit Master title style</a:t>
            </a:r>
          </a:p>
        </p:txBody>
      </p:sp>
      <p:sp>
        <p:nvSpPr>
          <p:cNvPr id="3" name="Date Placeholder 2"/>
          <p:cNvSpPr>
            <a:spLocks noGrp="1"/>
          </p:cNvSpPr>
          <p:nvPr>
            <p:ph type="dt" sz="half" idx="10"/>
          </p:nvPr>
        </p:nvSpPr>
        <p:spPr/>
        <p:txBody>
          <a:bodyPr/>
          <a:lstStyle/>
          <a:p>
            <a:fld id="{95C3D766-7831-406D-BAA9-13195E99B23C}" type="datetime1">
              <a:rPr lang="en-GB" smtClean="0"/>
              <a:t>20/10/2025</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D5BEAA6A-3812-47EC-A02C-83DAA97123F9}" type="slidenum">
              <a:rPr lang="en-GB" smtClean="0"/>
              <a:t>‹#›</a:t>
            </a:fld>
            <a:endParaRPr lang="en-GB"/>
          </a:p>
        </p:txBody>
      </p:sp>
    </p:spTree>
    <p:extLst>
      <p:ext uri="{BB962C8B-B14F-4D97-AF65-F5344CB8AC3E}">
        <p14:creationId xmlns:p14="http://schemas.microsoft.com/office/powerpoint/2010/main" val="225334065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E712137-9B2C-4AA8-8AD1-B2BD43EE02F0}" type="datetime1">
              <a:rPr lang="en-GB" smtClean="0"/>
              <a:t>20/10/2025</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D5BEAA6A-3812-47EC-A02C-83DAA97123F9}" type="slidenum">
              <a:rPr lang="en-GB" smtClean="0"/>
              <a:t>‹#›</a:t>
            </a:fld>
            <a:endParaRPr lang="en-GB"/>
          </a:p>
        </p:txBody>
      </p:sp>
      <p:sp>
        <p:nvSpPr>
          <p:cNvPr id="5" name="Rectangle 4">
            <a:extLst>
              <a:ext uri="{FF2B5EF4-FFF2-40B4-BE49-F238E27FC236}">
                <a16:creationId xmlns:a16="http://schemas.microsoft.com/office/drawing/2014/main" id="{F0071964-D459-9367-C03B-A729506485D9}"/>
              </a:ext>
            </a:extLst>
          </p:cNvPr>
          <p:cNvSpPr/>
          <p:nvPr userDrawn="1"/>
        </p:nvSpPr>
        <p:spPr>
          <a:xfrm>
            <a:off x="7007840" y="-2249"/>
            <a:ext cx="2136161" cy="5143500"/>
          </a:xfrm>
          <a:prstGeom prst="rect">
            <a:avLst/>
          </a:prstGeom>
          <a:solidFill>
            <a:srgbClr val="FCD0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pic>
        <p:nvPicPr>
          <p:cNvPr id="6" name="Picture 4">
            <a:extLst>
              <a:ext uri="{FF2B5EF4-FFF2-40B4-BE49-F238E27FC236}">
                <a16:creationId xmlns:a16="http://schemas.microsoft.com/office/drawing/2014/main" id="{95272C5C-FEA8-C902-D6E9-5F1DF46779D3}"/>
              </a:ext>
            </a:extLst>
          </p:cNvPr>
          <p:cNvPicPr>
            <a:picLocks noChangeAspect="1" noChangeArrowheads="1"/>
          </p:cNvPicPr>
          <p:nvPr userDrawn="1"/>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7191599" y="4325898"/>
            <a:ext cx="1768642" cy="68654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5892938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grpSp>
        <p:nvGrpSpPr>
          <p:cNvPr id="11" name="Group 10">
            <a:extLst>
              <a:ext uri="{FF2B5EF4-FFF2-40B4-BE49-F238E27FC236}">
                <a16:creationId xmlns:a16="http://schemas.microsoft.com/office/drawing/2014/main" id="{67BA5A1E-F60A-28C8-754D-A7E2A20DF511}"/>
              </a:ext>
            </a:extLst>
          </p:cNvPr>
          <p:cNvGrpSpPr/>
          <p:nvPr userDrawn="1"/>
        </p:nvGrpSpPr>
        <p:grpSpPr>
          <a:xfrm>
            <a:off x="7007838" y="-1687"/>
            <a:ext cx="2136162" cy="5145187"/>
            <a:chOff x="7007838" y="-2249"/>
            <a:chExt cx="2136162" cy="5145749"/>
          </a:xfrm>
        </p:grpSpPr>
        <p:sp>
          <p:nvSpPr>
            <p:cNvPr id="13" name="Rectangle 12">
              <a:extLst>
                <a:ext uri="{FF2B5EF4-FFF2-40B4-BE49-F238E27FC236}">
                  <a16:creationId xmlns:a16="http://schemas.microsoft.com/office/drawing/2014/main" id="{DEE0500D-9C53-8D55-8365-87A768D7FB73}"/>
                </a:ext>
              </a:extLst>
            </p:cNvPr>
            <p:cNvSpPr/>
            <p:nvPr userDrawn="1"/>
          </p:nvSpPr>
          <p:spPr>
            <a:xfrm>
              <a:off x="7007839" y="-2249"/>
              <a:ext cx="2136161" cy="5143500"/>
            </a:xfrm>
            <a:prstGeom prst="rect">
              <a:avLst/>
            </a:prstGeom>
            <a:solidFill>
              <a:srgbClr val="FCD0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pic>
          <p:nvPicPr>
            <p:cNvPr id="14" name="Picture 13" descr="A black background with a black square&#10;&#10;Description automatically generated with medium confidence">
              <a:extLst>
                <a:ext uri="{FF2B5EF4-FFF2-40B4-BE49-F238E27FC236}">
                  <a16:creationId xmlns:a16="http://schemas.microsoft.com/office/drawing/2014/main" id="{B8E7360A-BB4C-8ADD-2B83-0A03763560F9}"/>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007838" y="4282391"/>
              <a:ext cx="2136162" cy="861109"/>
            </a:xfrm>
            <a:prstGeom prst="rect">
              <a:avLst/>
            </a:prstGeom>
          </p:spPr>
        </p:pic>
      </p:grpSp>
      <p:sp>
        <p:nvSpPr>
          <p:cNvPr id="2" name="Title 1">
            <a:extLst>
              <a:ext uri="{FF2B5EF4-FFF2-40B4-BE49-F238E27FC236}">
                <a16:creationId xmlns:a16="http://schemas.microsoft.com/office/drawing/2014/main" id="{48F9351E-0A2F-5C67-B64C-03864ABCB6C8}"/>
              </a:ext>
            </a:extLst>
          </p:cNvPr>
          <p:cNvSpPr>
            <a:spLocks noGrp="1"/>
          </p:cNvSpPr>
          <p:nvPr>
            <p:ph type="title"/>
          </p:nvPr>
        </p:nvSpPr>
        <p:spPr>
          <a:xfrm>
            <a:off x="628650" y="273844"/>
            <a:ext cx="6367769" cy="994172"/>
          </a:xfrm>
        </p:spPr>
        <p:txBody>
          <a:bodyPr>
            <a:normAutofit/>
          </a:bodyPr>
          <a:lstStyle>
            <a:lvl1pPr>
              <a:defRPr sz="2500">
                <a:latin typeface="MetaBold-Roman" panose="020B0802030000020004" pitchFamily="34" charset="0"/>
              </a:defRPr>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93C376BF-014C-B74B-9FA0-2C84BF411FD3}"/>
              </a:ext>
            </a:extLst>
          </p:cNvPr>
          <p:cNvSpPr>
            <a:spLocks noGrp="1"/>
          </p:cNvSpPr>
          <p:nvPr>
            <p:ph idx="1"/>
          </p:nvPr>
        </p:nvSpPr>
        <p:spPr>
          <a:xfrm>
            <a:off x="628650" y="1369219"/>
            <a:ext cx="6367769" cy="3263504"/>
          </a:xfrm>
        </p:spPr>
        <p:txBody>
          <a:bodyPr>
            <a:normAutofit/>
          </a:bodyPr>
          <a:lstStyle>
            <a:lvl1pPr>
              <a:defRPr sz="1500">
                <a:latin typeface="MetaBold-Roman" panose="020B0802030000020004" pitchFamily="34" charset="0"/>
              </a:defRPr>
            </a:lvl1pPr>
            <a:lvl2pPr>
              <a:defRPr sz="1500">
                <a:latin typeface="MetaBold-Roman" panose="020B0802030000020004" pitchFamily="34" charset="0"/>
              </a:defRPr>
            </a:lvl2pPr>
            <a:lvl3pPr>
              <a:defRPr sz="1500">
                <a:latin typeface="MetaBold-Roman" panose="020B0802030000020004" pitchFamily="34" charset="0"/>
              </a:defRPr>
            </a:lvl3pPr>
            <a:lvl4pPr>
              <a:defRPr sz="1500">
                <a:latin typeface="MetaBold-Roman" panose="020B0802030000020004" pitchFamily="34" charset="0"/>
              </a:defRPr>
            </a:lvl4pPr>
            <a:lvl5pPr>
              <a:defRPr sz="1500">
                <a:latin typeface="MetaBold-Roman" panose="020B08020300000200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D908E4B5-0196-9205-607B-CFCCED988E3D}"/>
              </a:ext>
            </a:extLst>
          </p:cNvPr>
          <p:cNvSpPr>
            <a:spLocks noGrp="1"/>
          </p:cNvSpPr>
          <p:nvPr>
            <p:ph type="dt" sz="half" idx="10"/>
          </p:nvPr>
        </p:nvSpPr>
        <p:spPr/>
        <p:txBody>
          <a:bodyPr/>
          <a:lstStyle/>
          <a:p>
            <a:fld id="{EBFD0C98-5BDF-4BC0-928C-11AC33C22F34}" type="datetime1">
              <a:rPr lang="en-GB" smtClean="0"/>
              <a:t>20/10/2025</a:t>
            </a:fld>
            <a:endParaRPr lang="en-GB"/>
          </a:p>
        </p:txBody>
      </p:sp>
      <p:sp>
        <p:nvSpPr>
          <p:cNvPr id="5" name="Footer Placeholder 4">
            <a:extLst>
              <a:ext uri="{FF2B5EF4-FFF2-40B4-BE49-F238E27FC236}">
                <a16:creationId xmlns:a16="http://schemas.microsoft.com/office/drawing/2014/main" id="{EC9F3BDC-62B4-E93E-B02F-169785079D94}"/>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23E86DF1-62F9-C3EE-EE7C-7007E83A33D3}"/>
              </a:ext>
            </a:extLst>
          </p:cNvPr>
          <p:cNvSpPr>
            <a:spLocks noGrp="1"/>
          </p:cNvSpPr>
          <p:nvPr>
            <p:ph type="sldNum" sz="quarter" idx="12"/>
          </p:nvPr>
        </p:nvSpPr>
        <p:spPr/>
        <p:txBody>
          <a:bodyPr/>
          <a:lstStyle/>
          <a:p>
            <a:fld id="{D5BEAA6A-3812-47EC-A02C-83DAA97123F9}" type="slidenum">
              <a:rPr lang="en-GB" smtClean="0"/>
              <a:t>‹#›</a:t>
            </a:fld>
            <a:endParaRPr lang="en-GB"/>
          </a:p>
        </p:txBody>
      </p:sp>
    </p:spTree>
    <p:extLst>
      <p:ext uri="{BB962C8B-B14F-4D97-AF65-F5344CB8AC3E}">
        <p14:creationId xmlns:p14="http://schemas.microsoft.com/office/powerpoint/2010/main" val="403512507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3231E65-8D27-FE94-05BC-29346B49CC79}"/>
              </a:ext>
            </a:extLst>
          </p:cNvPr>
          <p:cNvSpPr>
            <a:spLocks noGrp="1"/>
          </p:cNvSpPr>
          <p:nvPr>
            <p:ph type="ctrTitle"/>
          </p:nvPr>
        </p:nvSpPr>
        <p:spPr>
          <a:xfrm>
            <a:off x="1143000" y="841375"/>
            <a:ext cx="6858000" cy="17907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E0BBD864-0A7B-FCEE-E35A-B29FC4D43AF0}"/>
              </a:ext>
            </a:extLst>
          </p:cNvPr>
          <p:cNvSpPr>
            <a:spLocks noGrp="1"/>
          </p:cNvSpPr>
          <p:nvPr>
            <p:ph type="subTitle" idx="1"/>
          </p:nvPr>
        </p:nvSpPr>
        <p:spPr>
          <a:xfrm>
            <a:off x="1143000" y="2701925"/>
            <a:ext cx="6858000" cy="1241425"/>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C88B855D-5E6B-0A7C-336A-F8026784611D}"/>
              </a:ext>
            </a:extLst>
          </p:cNvPr>
          <p:cNvSpPr>
            <a:spLocks noGrp="1"/>
          </p:cNvSpPr>
          <p:nvPr>
            <p:ph type="dt" sz="half" idx="10"/>
          </p:nvPr>
        </p:nvSpPr>
        <p:spPr/>
        <p:txBody>
          <a:bodyPr/>
          <a:lstStyle/>
          <a:p>
            <a:fld id="{1B89E19F-7BF9-48FC-AAEE-CF08628C4E43}" type="datetimeFigureOut">
              <a:rPr lang="en-GB" smtClean="0"/>
              <a:t>20/10/2025</a:t>
            </a:fld>
            <a:endParaRPr lang="en-GB"/>
          </a:p>
        </p:txBody>
      </p:sp>
      <p:sp>
        <p:nvSpPr>
          <p:cNvPr id="5" name="Footer Placeholder 4">
            <a:extLst>
              <a:ext uri="{FF2B5EF4-FFF2-40B4-BE49-F238E27FC236}">
                <a16:creationId xmlns:a16="http://schemas.microsoft.com/office/drawing/2014/main" id="{F8759117-0C15-E190-CE29-3A031FF458DD}"/>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B30ED5EE-E2BC-9E7C-5278-FA061A5478A0}"/>
              </a:ext>
            </a:extLst>
          </p:cNvPr>
          <p:cNvSpPr>
            <a:spLocks noGrp="1"/>
          </p:cNvSpPr>
          <p:nvPr>
            <p:ph type="sldNum" sz="quarter" idx="12"/>
          </p:nvPr>
        </p:nvSpPr>
        <p:spPr/>
        <p:txBody>
          <a:bodyPr/>
          <a:lstStyle/>
          <a:p>
            <a:fld id="{1135CFFB-97B9-4BA7-BB51-D4F078AE28A3}" type="slidenum">
              <a:rPr lang="en-GB" smtClean="0"/>
              <a:t>‹#›</a:t>
            </a:fld>
            <a:endParaRPr lang="en-GB"/>
          </a:p>
        </p:txBody>
      </p:sp>
    </p:spTree>
    <p:extLst>
      <p:ext uri="{BB962C8B-B14F-4D97-AF65-F5344CB8AC3E}">
        <p14:creationId xmlns:p14="http://schemas.microsoft.com/office/powerpoint/2010/main" val="309034323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7D65D8A-DB4B-6B97-99AC-A44D4BB1DFB1}"/>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FB7E066F-DCD8-DD39-E4BD-EE05D617B765}"/>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AC50771F-372B-34D3-0597-B673DBC81CFA}"/>
              </a:ext>
            </a:extLst>
          </p:cNvPr>
          <p:cNvSpPr>
            <a:spLocks noGrp="1"/>
          </p:cNvSpPr>
          <p:nvPr>
            <p:ph type="dt" sz="half" idx="10"/>
          </p:nvPr>
        </p:nvSpPr>
        <p:spPr/>
        <p:txBody>
          <a:bodyPr/>
          <a:lstStyle/>
          <a:p>
            <a:fld id="{1B89E19F-7BF9-48FC-AAEE-CF08628C4E43}" type="datetimeFigureOut">
              <a:rPr lang="en-GB" smtClean="0"/>
              <a:t>20/10/2025</a:t>
            </a:fld>
            <a:endParaRPr lang="en-GB"/>
          </a:p>
        </p:txBody>
      </p:sp>
      <p:sp>
        <p:nvSpPr>
          <p:cNvPr id="5" name="Footer Placeholder 4">
            <a:extLst>
              <a:ext uri="{FF2B5EF4-FFF2-40B4-BE49-F238E27FC236}">
                <a16:creationId xmlns:a16="http://schemas.microsoft.com/office/drawing/2014/main" id="{560566A2-CC64-8175-73A8-2707022CDD53}"/>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AA91876B-BBA5-BB60-5C77-87A14026B3E9}"/>
              </a:ext>
            </a:extLst>
          </p:cNvPr>
          <p:cNvSpPr>
            <a:spLocks noGrp="1"/>
          </p:cNvSpPr>
          <p:nvPr>
            <p:ph type="sldNum" sz="quarter" idx="12"/>
          </p:nvPr>
        </p:nvSpPr>
        <p:spPr/>
        <p:txBody>
          <a:bodyPr/>
          <a:lstStyle/>
          <a:p>
            <a:fld id="{1135CFFB-97B9-4BA7-BB51-D4F078AE28A3}" type="slidenum">
              <a:rPr lang="en-GB" smtClean="0"/>
              <a:t>‹#›</a:t>
            </a:fld>
            <a:endParaRPr lang="en-GB"/>
          </a:p>
        </p:txBody>
      </p:sp>
    </p:spTree>
    <p:extLst>
      <p:ext uri="{BB962C8B-B14F-4D97-AF65-F5344CB8AC3E}">
        <p14:creationId xmlns:p14="http://schemas.microsoft.com/office/powerpoint/2010/main" val="19580184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B20573D-FC42-7897-1A94-1DB74524604A}"/>
              </a:ext>
            </a:extLst>
          </p:cNvPr>
          <p:cNvSpPr>
            <a:spLocks noGrp="1"/>
          </p:cNvSpPr>
          <p:nvPr>
            <p:ph type="title"/>
          </p:nvPr>
        </p:nvSpPr>
        <p:spPr>
          <a:xfrm>
            <a:off x="623888" y="1282700"/>
            <a:ext cx="7886700" cy="2139950"/>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1C2FCAE1-88DC-4B39-EA02-12F8A3A19A23}"/>
              </a:ext>
            </a:extLst>
          </p:cNvPr>
          <p:cNvSpPr>
            <a:spLocks noGrp="1"/>
          </p:cNvSpPr>
          <p:nvPr>
            <p:ph type="body" idx="1"/>
          </p:nvPr>
        </p:nvSpPr>
        <p:spPr>
          <a:xfrm>
            <a:off x="623888" y="3441700"/>
            <a:ext cx="7886700" cy="1125538"/>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B5FE4DFD-C394-8232-57D8-EA652C9F0AB8}"/>
              </a:ext>
            </a:extLst>
          </p:cNvPr>
          <p:cNvSpPr>
            <a:spLocks noGrp="1"/>
          </p:cNvSpPr>
          <p:nvPr>
            <p:ph type="dt" sz="half" idx="10"/>
          </p:nvPr>
        </p:nvSpPr>
        <p:spPr/>
        <p:txBody>
          <a:bodyPr/>
          <a:lstStyle/>
          <a:p>
            <a:fld id="{1B89E19F-7BF9-48FC-AAEE-CF08628C4E43}" type="datetimeFigureOut">
              <a:rPr lang="en-GB" smtClean="0"/>
              <a:t>20/10/2025</a:t>
            </a:fld>
            <a:endParaRPr lang="en-GB"/>
          </a:p>
        </p:txBody>
      </p:sp>
      <p:sp>
        <p:nvSpPr>
          <p:cNvPr id="5" name="Footer Placeholder 4">
            <a:extLst>
              <a:ext uri="{FF2B5EF4-FFF2-40B4-BE49-F238E27FC236}">
                <a16:creationId xmlns:a16="http://schemas.microsoft.com/office/drawing/2014/main" id="{928E000A-C626-F31C-4A0E-50D68E915015}"/>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DD990AE5-BE46-8518-46A1-03F0C89F0E9F}"/>
              </a:ext>
            </a:extLst>
          </p:cNvPr>
          <p:cNvSpPr>
            <a:spLocks noGrp="1"/>
          </p:cNvSpPr>
          <p:nvPr>
            <p:ph type="sldNum" sz="quarter" idx="12"/>
          </p:nvPr>
        </p:nvSpPr>
        <p:spPr/>
        <p:txBody>
          <a:bodyPr/>
          <a:lstStyle/>
          <a:p>
            <a:fld id="{1135CFFB-97B9-4BA7-BB51-D4F078AE28A3}" type="slidenum">
              <a:rPr lang="en-GB" smtClean="0"/>
              <a:t>‹#›</a:t>
            </a:fld>
            <a:endParaRPr lang="en-GB"/>
          </a:p>
        </p:txBody>
      </p:sp>
    </p:spTree>
    <p:extLst>
      <p:ext uri="{BB962C8B-B14F-4D97-AF65-F5344CB8AC3E}">
        <p14:creationId xmlns:p14="http://schemas.microsoft.com/office/powerpoint/2010/main" val="398642315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4.xml"/><Relationship Id="rId13" Type="http://schemas.openxmlformats.org/officeDocument/2006/relationships/image" Target="../media/image1.png"/><Relationship Id="rId3" Type="http://schemas.openxmlformats.org/officeDocument/2006/relationships/slideLayout" Target="../slideLayouts/slideLayout9.xml"/><Relationship Id="rId7" Type="http://schemas.openxmlformats.org/officeDocument/2006/relationships/slideLayout" Target="../slideLayouts/slideLayout13.xml"/><Relationship Id="rId12" Type="http://schemas.openxmlformats.org/officeDocument/2006/relationships/theme" Target="../theme/theme2.xml"/><Relationship Id="rId2" Type="http://schemas.openxmlformats.org/officeDocument/2006/relationships/slideLayout" Target="../slideLayouts/slideLayout8.xml"/><Relationship Id="rId1" Type="http://schemas.openxmlformats.org/officeDocument/2006/relationships/slideLayout" Target="../slideLayouts/slideLayout7.xml"/><Relationship Id="rId6" Type="http://schemas.openxmlformats.org/officeDocument/2006/relationships/slideLayout" Target="../slideLayouts/slideLayout12.xml"/><Relationship Id="rId11" Type="http://schemas.openxmlformats.org/officeDocument/2006/relationships/slideLayout" Target="../slideLayouts/slideLayout17.xml"/><Relationship Id="rId5" Type="http://schemas.openxmlformats.org/officeDocument/2006/relationships/slideLayout" Target="../slideLayouts/slideLayout11.xml"/><Relationship Id="rId10" Type="http://schemas.openxmlformats.org/officeDocument/2006/relationships/slideLayout" Target="../slideLayouts/slideLayout16.xml"/><Relationship Id="rId4" Type="http://schemas.openxmlformats.org/officeDocument/2006/relationships/slideLayout" Target="../slideLayouts/slideLayout10.xml"/><Relationship Id="rId9" Type="http://schemas.openxmlformats.org/officeDocument/2006/relationships/slideLayout" Target="../slideLayouts/slideLayout1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fld id="{0A541DE9-6780-4B28-AE0D-DAAB42B303A0}" type="datetime1">
              <a:rPr lang="en-GB" smtClean="0"/>
              <a:t>20/10/2025</a:t>
            </a:fld>
            <a:endParaRPr lang="en-GB"/>
          </a:p>
        </p:txBody>
      </p:sp>
      <p:sp>
        <p:nvSpPr>
          <p:cNvPr id="5" name="Footer Placeholder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D5BEAA6A-3812-47EC-A02C-83DAA97123F9}" type="slidenum">
              <a:rPr lang="en-GB" smtClean="0"/>
              <a:t>‹#›</a:t>
            </a:fld>
            <a:endParaRPr lang="en-GB"/>
          </a:p>
        </p:txBody>
      </p:sp>
      <p:grpSp>
        <p:nvGrpSpPr>
          <p:cNvPr id="7" name="Group 6">
            <a:extLst>
              <a:ext uri="{FF2B5EF4-FFF2-40B4-BE49-F238E27FC236}">
                <a16:creationId xmlns:a16="http://schemas.microsoft.com/office/drawing/2014/main" id="{103CEEB1-482B-CB70-6CB5-9762202BA978}"/>
              </a:ext>
            </a:extLst>
          </p:cNvPr>
          <p:cNvGrpSpPr/>
          <p:nvPr userDrawn="1"/>
        </p:nvGrpSpPr>
        <p:grpSpPr>
          <a:xfrm>
            <a:off x="7007838" y="-1687"/>
            <a:ext cx="2136162" cy="5145187"/>
            <a:chOff x="7007838" y="-2249"/>
            <a:chExt cx="2136162" cy="5145749"/>
          </a:xfrm>
        </p:grpSpPr>
        <p:sp>
          <p:nvSpPr>
            <p:cNvPr id="9" name="Rectangle 8">
              <a:extLst>
                <a:ext uri="{FF2B5EF4-FFF2-40B4-BE49-F238E27FC236}">
                  <a16:creationId xmlns:a16="http://schemas.microsoft.com/office/drawing/2014/main" id="{2FE3B399-A4CE-1569-B93E-A9AD552448B5}"/>
                </a:ext>
              </a:extLst>
            </p:cNvPr>
            <p:cNvSpPr/>
            <p:nvPr userDrawn="1"/>
          </p:nvSpPr>
          <p:spPr>
            <a:xfrm>
              <a:off x="7007839" y="-2249"/>
              <a:ext cx="2136161" cy="5143500"/>
            </a:xfrm>
            <a:prstGeom prst="rect">
              <a:avLst/>
            </a:prstGeom>
            <a:solidFill>
              <a:srgbClr val="FCD0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pic>
          <p:nvPicPr>
            <p:cNvPr id="10" name="Picture 9" descr="A black background with a black square&#10;&#10;Description automatically generated with medium confidence">
              <a:extLst>
                <a:ext uri="{FF2B5EF4-FFF2-40B4-BE49-F238E27FC236}">
                  <a16:creationId xmlns:a16="http://schemas.microsoft.com/office/drawing/2014/main" id="{F7AC848B-84FE-CFE1-D080-B655C5733E0C}"/>
                </a:ext>
              </a:extLst>
            </p:cNvPr>
            <p:cNvPicPr>
              <a:picLocks noChangeAspect="1"/>
            </p:cNvPicPr>
            <p:nvPr userDrawn="1"/>
          </p:nvPicPr>
          <p:blipFill>
            <a:blip r:embed="rId8">
              <a:extLst>
                <a:ext uri="{28A0092B-C50C-407E-A947-70E740481C1C}">
                  <a14:useLocalDpi xmlns:a14="http://schemas.microsoft.com/office/drawing/2010/main" val="0"/>
                </a:ext>
              </a:extLst>
            </a:blip>
            <a:stretch>
              <a:fillRect/>
            </a:stretch>
          </p:blipFill>
          <p:spPr>
            <a:xfrm>
              <a:off x="7007838" y="4282391"/>
              <a:ext cx="2136162" cy="861109"/>
            </a:xfrm>
            <a:prstGeom prst="rect">
              <a:avLst/>
            </a:prstGeom>
          </p:spPr>
        </p:pic>
      </p:grpSp>
    </p:spTree>
    <p:extLst>
      <p:ext uri="{BB962C8B-B14F-4D97-AF65-F5344CB8AC3E}">
        <p14:creationId xmlns:p14="http://schemas.microsoft.com/office/powerpoint/2010/main" val="127351051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4" r:id="rId3"/>
    <p:sldLayoutId id="2147483666" r:id="rId4"/>
    <p:sldLayoutId id="2147483667" r:id="rId5"/>
    <p:sldLayoutId id="2147483650" r:id="rId6"/>
  </p:sldLayoutIdLst>
  <p:hf sldNum="0" hdr="0" ftr="0" dt="0"/>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2A7A13F3-F826-ACFA-37DE-958B85080143}"/>
              </a:ext>
            </a:extLst>
          </p:cNvPr>
          <p:cNvSpPr>
            <a:spLocks noGrp="1"/>
          </p:cNvSpPr>
          <p:nvPr>
            <p:ph type="title"/>
          </p:nvPr>
        </p:nvSpPr>
        <p:spPr>
          <a:xfrm>
            <a:off x="628650" y="274638"/>
            <a:ext cx="7886700" cy="993775"/>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81193B3C-49DA-246B-BB11-5CBFD6A708EA}"/>
              </a:ext>
            </a:extLst>
          </p:cNvPr>
          <p:cNvSpPr>
            <a:spLocks noGrp="1"/>
          </p:cNvSpPr>
          <p:nvPr>
            <p:ph type="body" idx="1"/>
          </p:nvPr>
        </p:nvSpPr>
        <p:spPr>
          <a:xfrm>
            <a:off x="628650" y="1370013"/>
            <a:ext cx="7886700" cy="3262312"/>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6DD848BE-7C93-A631-0C11-7C604AA01C46}"/>
              </a:ext>
            </a:extLst>
          </p:cNvPr>
          <p:cNvSpPr>
            <a:spLocks noGrp="1"/>
          </p:cNvSpPr>
          <p:nvPr>
            <p:ph type="dt" sz="half" idx="2"/>
          </p:nvPr>
        </p:nvSpPr>
        <p:spPr>
          <a:xfrm>
            <a:off x="628650" y="4767263"/>
            <a:ext cx="2057400" cy="274637"/>
          </a:xfrm>
          <a:prstGeom prst="rect">
            <a:avLst/>
          </a:prstGeom>
        </p:spPr>
        <p:txBody>
          <a:bodyPr vert="horz" lIns="91440" tIns="45720" rIns="91440" bIns="45720" rtlCol="0" anchor="ctr"/>
          <a:lstStyle>
            <a:lvl1pPr algn="l">
              <a:defRPr sz="1200">
                <a:solidFill>
                  <a:schemeClr val="tx1">
                    <a:tint val="82000"/>
                  </a:schemeClr>
                </a:solidFill>
              </a:defRPr>
            </a:lvl1pPr>
          </a:lstStyle>
          <a:p>
            <a:fld id="{1B89E19F-7BF9-48FC-AAEE-CF08628C4E43}" type="datetimeFigureOut">
              <a:rPr lang="en-GB" smtClean="0"/>
              <a:t>20/10/2025</a:t>
            </a:fld>
            <a:endParaRPr lang="en-GB"/>
          </a:p>
        </p:txBody>
      </p:sp>
      <p:sp>
        <p:nvSpPr>
          <p:cNvPr id="5" name="Footer Placeholder 4">
            <a:extLst>
              <a:ext uri="{FF2B5EF4-FFF2-40B4-BE49-F238E27FC236}">
                <a16:creationId xmlns:a16="http://schemas.microsoft.com/office/drawing/2014/main" id="{AF8B957C-7C62-92D1-0C6A-A4FCE192AA7E}"/>
              </a:ext>
            </a:extLst>
          </p:cNvPr>
          <p:cNvSpPr>
            <a:spLocks noGrp="1"/>
          </p:cNvSpPr>
          <p:nvPr>
            <p:ph type="ftr" sz="quarter" idx="3"/>
          </p:nvPr>
        </p:nvSpPr>
        <p:spPr>
          <a:xfrm>
            <a:off x="3028950" y="4767263"/>
            <a:ext cx="3086100" cy="274637"/>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GB"/>
          </a:p>
        </p:txBody>
      </p:sp>
      <p:sp>
        <p:nvSpPr>
          <p:cNvPr id="6" name="Slide Number Placeholder 5">
            <a:extLst>
              <a:ext uri="{FF2B5EF4-FFF2-40B4-BE49-F238E27FC236}">
                <a16:creationId xmlns:a16="http://schemas.microsoft.com/office/drawing/2014/main" id="{39E86562-F432-24EA-3CE6-E30F8B10D9BC}"/>
              </a:ext>
            </a:extLst>
          </p:cNvPr>
          <p:cNvSpPr>
            <a:spLocks noGrp="1"/>
          </p:cNvSpPr>
          <p:nvPr>
            <p:ph type="sldNum" sz="quarter" idx="4"/>
          </p:nvPr>
        </p:nvSpPr>
        <p:spPr>
          <a:xfrm>
            <a:off x="6457950" y="4767263"/>
            <a:ext cx="2057400" cy="274637"/>
          </a:xfrm>
          <a:prstGeom prst="rect">
            <a:avLst/>
          </a:prstGeom>
        </p:spPr>
        <p:txBody>
          <a:bodyPr vert="horz" lIns="91440" tIns="45720" rIns="91440" bIns="45720" rtlCol="0" anchor="ctr"/>
          <a:lstStyle>
            <a:lvl1pPr algn="r">
              <a:defRPr sz="1200">
                <a:solidFill>
                  <a:schemeClr val="tx1">
                    <a:tint val="82000"/>
                  </a:schemeClr>
                </a:solidFill>
              </a:defRPr>
            </a:lvl1pPr>
          </a:lstStyle>
          <a:p>
            <a:fld id="{1135CFFB-97B9-4BA7-BB51-D4F078AE28A3}" type="slidenum">
              <a:rPr lang="en-GB" smtClean="0"/>
              <a:t>‹#›</a:t>
            </a:fld>
            <a:endParaRPr lang="en-GB"/>
          </a:p>
        </p:txBody>
      </p:sp>
      <p:sp>
        <p:nvSpPr>
          <p:cNvPr id="7" name="Rectangle 6">
            <a:extLst>
              <a:ext uri="{FF2B5EF4-FFF2-40B4-BE49-F238E27FC236}">
                <a16:creationId xmlns:a16="http://schemas.microsoft.com/office/drawing/2014/main" id="{62B170B1-BA0D-42A1-2CAA-ACFDB15DA316}"/>
              </a:ext>
            </a:extLst>
          </p:cNvPr>
          <p:cNvSpPr/>
          <p:nvPr userDrawn="1"/>
        </p:nvSpPr>
        <p:spPr>
          <a:xfrm>
            <a:off x="9013371" y="0"/>
            <a:ext cx="130629" cy="5142938"/>
          </a:xfrm>
          <a:prstGeom prst="rect">
            <a:avLst/>
          </a:prstGeom>
          <a:solidFill>
            <a:srgbClr val="FCD0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pic>
        <p:nvPicPr>
          <p:cNvPr id="8" name="Picture 7" descr="A black background with a black square&#10;&#10;Description automatically generated with medium confidence">
            <a:extLst>
              <a:ext uri="{FF2B5EF4-FFF2-40B4-BE49-F238E27FC236}">
                <a16:creationId xmlns:a16="http://schemas.microsoft.com/office/drawing/2014/main" id="{63A37389-2D4D-0E4A-3AEF-C5936D6F63EE}"/>
              </a:ext>
            </a:extLst>
          </p:cNvPr>
          <p:cNvPicPr>
            <a:picLocks noChangeAspect="1"/>
          </p:cNvPicPr>
          <p:nvPr userDrawn="1"/>
        </p:nvPicPr>
        <p:blipFill>
          <a:blip r:embed="rId13">
            <a:extLst>
              <a:ext uri="{28A0092B-C50C-407E-A947-70E740481C1C}">
                <a14:useLocalDpi xmlns:a14="http://schemas.microsoft.com/office/drawing/2010/main" val="0"/>
              </a:ext>
            </a:extLst>
          </a:blip>
          <a:stretch>
            <a:fillRect/>
          </a:stretch>
        </p:blipFill>
        <p:spPr>
          <a:xfrm>
            <a:off x="7007838" y="4284172"/>
            <a:ext cx="2136162" cy="861015"/>
          </a:xfrm>
          <a:prstGeom prst="rect">
            <a:avLst/>
          </a:prstGeom>
        </p:spPr>
      </p:pic>
    </p:spTree>
    <p:extLst>
      <p:ext uri="{BB962C8B-B14F-4D97-AF65-F5344CB8AC3E}">
        <p14:creationId xmlns:p14="http://schemas.microsoft.com/office/powerpoint/2010/main" val="3308844892"/>
      </p:ext>
    </p:extLst>
  </p:cSld>
  <p:clrMap bg1="lt1" tx1="dk1" bg2="lt2" tx2="dk2" accent1="accent1" accent2="accent2" accent3="accent3" accent4="accent4" accent5="accent5" accent6="accent6" hlink="hlink" folHlink="folHlink"/>
  <p:sldLayoutIdLst>
    <p:sldLayoutId id="2147483669" r:id="rId1"/>
    <p:sldLayoutId id="2147483670" r:id="rId2"/>
    <p:sldLayoutId id="2147483671" r:id="rId3"/>
    <p:sldLayoutId id="2147483672" r:id="rId4"/>
    <p:sldLayoutId id="2147483673" r:id="rId5"/>
    <p:sldLayoutId id="2147483674" r:id="rId6"/>
    <p:sldLayoutId id="2147483675" r:id="rId7"/>
    <p:sldLayoutId id="2147483676" r:id="rId8"/>
    <p:sldLayoutId id="2147483677" r:id="rId9"/>
    <p:sldLayoutId id="2147483678" r:id="rId10"/>
    <p:sldLayoutId id="214748367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18.png"/></Relationships>
</file>

<file path=ppt/slides/_rels/slide11.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image" Target="../media/image18.pn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9.xml"/><Relationship Id="rId1" Type="http://schemas.openxmlformats.org/officeDocument/2006/relationships/slideLayout" Target="../slideLayouts/slideLayout2.xml"/><Relationship Id="rId6" Type="http://schemas.openxmlformats.org/officeDocument/2006/relationships/image" Target="../media/image23.png"/><Relationship Id="rId5" Type="http://schemas.microsoft.com/office/2007/relationships/hdphoto" Target="../media/hdphoto1.wdp"/><Relationship Id="rId4" Type="http://schemas.openxmlformats.org/officeDocument/2006/relationships/image" Target="../media/image22.png"/></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image" Target="../media/image5.pn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21.xml"/><Relationship Id="rId1" Type="http://schemas.openxmlformats.org/officeDocument/2006/relationships/slideLayout" Target="../slideLayouts/slideLayout2.xml"/><Relationship Id="rId4" Type="http://schemas.openxmlformats.org/officeDocument/2006/relationships/image" Target="../media/image25.png"/></Relationships>
</file>

<file path=ppt/slides/_rels/slide22.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22.xml"/><Relationship Id="rId1" Type="http://schemas.openxmlformats.org/officeDocument/2006/relationships/slideLayout" Target="../slideLayouts/slideLayout2.xml"/><Relationship Id="rId4" Type="http://schemas.openxmlformats.org/officeDocument/2006/relationships/image" Target="../media/image24.png"/></Relationships>
</file>

<file path=ppt/slides/_rels/slide23.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23.xml"/><Relationship Id="rId1" Type="http://schemas.openxmlformats.org/officeDocument/2006/relationships/slideLayout" Target="../slideLayouts/slideLayout2.xml"/><Relationship Id="rId4" Type="http://schemas.openxmlformats.org/officeDocument/2006/relationships/image" Target="../media/image25.png"/></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hyperlink" Target="https://machinelearningforkids.co.uk/worksheets" TargetMode="External"/><Relationship Id="rId2" Type="http://schemas.openxmlformats.org/officeDocument/2006/relationships/notesSlide" Target="../notesSlides/notesSlide29.xml"/><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6.png"/><Relationship Id="rId5" Type="http://schemas.openxmlformats.org/officeDocument/2006/relationships/image" Target="../media/image9.png"/><Relationship Id="rId4" Type="http://schemas.openxmlformats.org/officeDocument/2006/relationships/image" Target="../media/image8.png"/></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png"/></Relationships>
</file>

<file path=ppt/slides/_rels/slide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16.png"/><Relationship Id="rId5" Type="http://schemas.openxmlformats.org/officeDocument/2006/relationships/image" Target="../media/image15.png"/><Relationship Id="rId4" Type="http://schemas.openxmlformats.org/officeDocument/2006/relationships/image" Target="../media/image14.png"/></Relationships>
</file>

<file path=ppt/slides/_rels/slide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8.png"/><Relationship Id="rId5" Type="http://schemas.openxmlformats.org/officeDocument/2006/relationships/image" Target="../media/image10.png"/><Relationship Id="rId4" Type="http://schemas.openxmlformats.org/officeDocument/2006/relationships/image" Target="../media/image12.png"/></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12.png"/><Relationship Id="rId5" Type="http://schemas.openxmlformats.org/officeDocument/2006/relationships/image" Target="../media/image7.png"/><Relationship Id="rId4" Type="http://schemas.openxmlformats.org/officeDocument/2006/relationships/image" Target="../media/image14.png"/></Relationships>
</file>

<file path=ppt/slides/_rels/slide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12.png"/></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2.xml"/><Relationship Id="rId1" Type="http://schemas.openxmlformats.org/officeDocument/2006/relationships/video" Target="https://www.youtube.com/embed/StxlsmgpdQE?feature=oembed" TargetMode="External"/><Relationship Id="rId4" Type="http://schemas.openxmlformats.org/officeDocument/2006/relationships/image" Target="../media/image17.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5527ECD-6E24-F258-EF3C-855E2C3CC158}"/>
              </a:ext>
            </a:extLst>
          </p:cNvPr>
          <p:cNvSpPr>
            <a:spLocks noGrp="1"/>
          </p:cNvSpPr>
          <p:nvPr>
            <p:ph type="ctrTitle"/>
          </p:nvPr>
        </p:nvSpPr>
        <p:spPr>
          <a:xfrm>
            <a:off x="874552" y="841772"/>
            <a:ext cx="4722707" cy="1790700"/>
          </a:xfrm>
        </p:spPr>
        <p:txBody>
          <a:bodyPr/>
          <a:lstStyle/>
          <a:p>
            <a:r>
              <a:rPr lang="en-US" dirty="0"/>
              <a:t>Football Manager</a:t>
            </a:r>
            <a:endParaRPr lang="en-GB" dirty="0"/>
          </a:p>
        </p:txBody>
      </p:sp>
      <p:sp>
        <p:nvSpPr>
          <p:cNvPr id="5" name="Subtitle 4">
            <a:extLst>
              <a:ext uri="{FF2B5EF4-FFF2-40B4-BE49-F238E27FC236}">
                <a16:creationId xmlns:a16="http://schemas.microsoft.com/office/drawing/2014/main" id="{B46C2704-F24D-C63A-8010-660FBE15AB62}"/>
              </a:ext>
            </a:extLst>
          </p:cNvPr>
          <p:cNvSpPr>
            <a:spLocks noGrp="1"/>
          </p:cNvSpPr>
          <p:nvPr>
            <p:ph type="subTitle" idx="1"/>
          </p:nvPr>
        </p:nvSpPr>
        <p:spPr>
          <a:xfrm>
            <a:off x="856968" y="2686103"/>
            <a:ext cx="4722707" cy="1241822"/>
          </a:xfrm>
        </p:spPr>
        <p:txBody>
          <a:bodyPr/>
          <a:lstStyle/>
          <a:p>
            <a:r>
              <a:rPr lang="en-US" dirty="0"/>
              <a:t>A Royal Institution Off-The-Shelf Masterclass</a:t>
            </a:r>
            <a:endParaRPr lang="en-GB" dirty="0"/>
          </a:p>
        </p:txBody>
      </p:sp>
      <p:sp>
        <p:nvSpPr>
          <p:cNvPr id="7" name="Subtitle 2"/>
          <p:cNvSpPr txBox="1">
            <a:spLocks/>
          </p:cNvSpPr>
          <p:nvPr/>
        </p:nvSpPr>
        <p:spPr>
          <a:xfrm>
            <a:off x="6305832" y="3604487"/>
            <a:ext cx="1981200" cy="154713"/>
          </a:xfrm>
          <a:prstGeom prst="rect">
            <a:avLst/>
          </a:prstGeom>
        </p:spPr>
        <p:txBody>
          <a:bodyPr vert="horz" lIns="68580" tIns="34290" rIns="68580" bIns="34290" rtlCol="0">
            <a:no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r">
              <a:defRPr/>
            </a:pPr>
            <a:r>
              <a:rPr lang="en-GB" sz="600" dirty="0">
                <a:solidFill>
                  <a:schemeClr val="tx1"/>
                </a:solidFill>
                <a:latin typeface="MetaBook-Roman" panose="020B0502040000020004" pitchFamily="34" charset="0"/>
                <a:ea typeface="Verdana" pitchFamily="34" charset="0"/>
                <a:cs typeface="Verdana" pitchFamily="34" charset="0"/>
              </a:rPr>
              <a:t>Image credit: Peter Schulz </a:t>
            </a:r>
            <a:r>
              <a:rPr lang="en-GB" sz="600" dirty="0">
                <a:solidFill>
                  <a:schemeClr val="tx1"/>
                </a:solidFill>
                <a:latin typeface="MetaBook-Roman" panose="020B0502040000020004" pitchFamily="34" charset="0"/>
                <a:ea typeface="Verdana" pitchFamily="34" charset="0"/>
              </a:rPr>
              <a:t>via Wikimedia Commons</a:t>
            </a:r>
          </a:p>
        </p:txBody>
      </p:sp>
      <p:sp>
        <p:nvSpPr>
          <p:cNvPr id="2" name="TextBox 1">
            <a:extLst>
              <a:ext uri="{FF2B5EF4-FFF2-40B4-BE49-F238E27FC236}">
                <a16:creationId xmlns:a16="http://schemas.microsoft.com/office/drawing/2014/main" id="{36903735-D69C-9BDD-529A-DDF23A267379}"/>
              </a:ext>
            </a:extLst>
          </p:cNvPr>
          <p:cNvSpPr txBox="1"/>
          <p:nvPr/>
        </p:nvSpPr>
        <p:spPr>
          <a:xfrm>
            <a:off x="280865" y="4380433"/>
            <a:ext cx="6400070" cy="584775"/>
          </a:xfrm>
          <a:prstGeom prst="rect">
            <a:avLst/>
          </a:prstGeom>
          <a:noFill/>
        </p:spPr>
        <p:txBody>
          <a:bodyPr wrap="square" rtlCol="0">
            <a:spAutoFit/>
          </a:bodyPr>
          <a:lstStyle/>
          <a:p>
            <a:r>
              <a:rPr lang="en-GB" sz="1600" b="1" dirty="0">
                <a:solidFill>
                  <a:srgbClr val="B44A6E"/>
                </a:solidFill>
              </a:rPr>
              <a:t>Starter: </a:t>
            </a:r>
            <a:r>
              <a:rPr lang="en-GB" sz="1600" dirty="0"/>
              <a:t>What decisions did you make today when getting ready to come to your masterclass?</a:t>
            </a:r>
            <a:endParaRPr lang="en-GB" sz="1500" dirty="0"/>
          </a:p>
        </p:txBody>
      </p:sp>
      <p:pic>
        <p:nvPicPr>
          <p:cNvPr id="4" name="Picture 2">
            <a:extLst>
              <a:ext uri="{FF2B5EF4-FFF2-40B4-BE49-F238E27FC236}">
                <a16:creationId xmlns:a16="http://schemas.microsoft.com/office/drawing/2014/main" id="{97A2E8D2-E439-FCC5-7001-241B67DC8A7E}"/>
              </a:ext>
            </a:extLst>
          </p:cNvPr>
          <p:cNvPicPr>
            <a:picLocks noChangeAspect="1" noChangeArrowheads="1"/>
          </p:cNvPicPr>
          <p:nvPr/>
        </p:nvPicPr>
        <p:blipFill>
          <a:blip r:embed="rId3" cstate="print">
            <a:extLst>
              <a:ext uri="{28A0092B-C50C-407E-A947-70E740481C1C}">
                <a14:useLocalDpi xmlns:a14="http://schemas.microsoft.com/office/drawing/2010/main"/>
              </a:ext>
            </a:extLst>
          </a:blip>
          <a:srcRect/>
          <a:stretch>
            <a:fillRect/>
          </a:stretch>
        </p:blipFill>
        <p:spPr bwMode="auto">
          <a:xfrm>
            <a:off x="5985332" y="1302787"/>
            <a:ext cx="2301700" cy="23017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4301063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0842EA-2800-2954-0D28-8099EEDD2DD9}"/>
              </a:ext>
            </a:extLst>
          </p:cNvPr>
          <p:cNvSpPr>
            <a:spLocks noGrp="1"/>
          </p:cNvSpPr>
          <p:nvPr>
            <p:ph type="title"/>
          </p:nvPr>
        </p:nvSpPr>
        <p:spPr/>
        <p:txBody>
          <a:bodyPr>
            <a:normAutofit/>
          </a:bodyPr>
          <a:lstStyle/>
          <a:p>
            <a:r>
              <a:rPr lang="en-GB" sz="2500" dirty="0"/>
              <a:t>How do computers make choices?</a:t>
            </a:r>
          </a:p>
        </p:txBody>
      </p:sp>
      <p:sp>
        <p:nvSpPr>
          <p:cNvPr id="5" name="Content Placeholder 4">
            <a:extLst>
              <a:ext uri="{FF2B5EF4-FFF2-40B4-BE49-F238E27FC236}">
                <a16:creationId xmlns:a16="http://schemas.microsoft.com/office/drawing/2014/main" id="{6535C143-22B1-0D15-C6B8-E53ED5F71426}"/>
              </a:ext>
            </a:extLst>
          </p:cNvPr>
          <p:cNvSpPr>
            <a:spLocks noGrp="1"/>
          </p:cNvSpPr>
          <p:nvPr>
            <p:ph idx="1"/>
          </p:nvPr>
        </p:nvSpPr>
        <p:spPr>
          <a:xfrm>
            <a:off x="628650" y="1369219"/>
            <a:ext cx="4897943" cy="3263504"/>
          </a:xfrm>
        </p:spPr>
        <p:txBody>
          <a:bodyPr>
            <a:normAutofit/>
          </a:bodyPr>
          <a:lstStyle/>
          <a:p>
            <a:pPr marL="0" indent="0">
              <a:buNone/>
            </a:pPr>
            <a:r>
              <a:rPr lang="en-GB" sz="2000" dirty="0"/>
              <a:t>How do the robots know which goal is theirs, when to pass the ball, who to pass to, or when to shoot?</a:t>
            </a:r>
          </a:p>
          <a:p>
            <a:pPr marL="0" indent="0" algn="ctr">
              <a:buNone/>
            </a:pPr>
            <a:endParaRPr lang="en-GB" sz="2000" dirty="0"/>
          </a:p>
          <a:p>
            <a:pPr marL="0" indent="0" algn="ctr">
              <a:buNone/>
            </a:pPr>
            <a:r>
              <a:rPr lang="en-GB" sz="2000" b="1" dirty="0"/>
              <a:t>Computers don’t guess – they follow rules</a:t>
            </a:r>
          </a:p>
        </p:txBody>
      </p:sp>
      <p:grpSp>
        <p:nvGrpSpPr>
          <p:cNvPr id="12" name="Group 11">
            <a:extLst>
              <a:ext uri="{FF2B5EF4-FFF2-40B4-BE49-F238E27FC236}">
                <a16:creationId xmlns:a16="http://schemas.microsoft.com/office/drawing/2014/main" id="{92EDCCD8-C3A4-E61B-D9FB-DA10F32BEF8B}"/>
              </a:ext>
            </a:extLst>
          </p:cNvPr>
          <p:cNvGrpSpPr/>
          <p:nvPr/>
        </p:nvGrpSpPr>
        <p:grpSpPr>
          <a:xfrm>
            <a:off x="5861440" y="50858"/>
            <a:ext cx="3184456" cy="3880716"/>
            <a:chOff x="5861440" y="50858"/>
            <a:chExt cx="3184456" cy="3880716"/>
          </a:xfrm>
        </p:grpSpPr>
        <p:grpSp>
          <p:nvGrpSpPr>
            <p:cNvPr id="9" name="Group 8">
              <a:extLst>
                <a:ext uri="{FF2B5EF4-FFF2-40B4-BE49-F238E27FC236}">
                  <a16:creationId xmlns:a16="http://schemas.microsoft.com/office/drawing/2014/main" id="{60034829-FC62-2237-34ED-FF1F9A129BEC}"/>
                </a:ext>
              </a:extLst>
            </p:cNvPr>
            <p:cNvGrpSpPr/>
            <p:nvPr/>
          </p:nvGrpSpPr>
          <p:grpSpPr>
            <a:xfrm>
              <a:off x="5861440" y="1461473"/>
              <a:ext cx="2301700" cy="2470101"/>
              <a:chOff x="5861440" y="1461473"/>
              <a:chExt cx="2301700" cy="2470101"/>
            </a:xfrm>
          </p:grpSpPr>
          <p:pic>
            <p:nvPicPr>
              <p:cNvPr id="1026" name="Picture 2">
                <a:extLst>
                  <a:ext uri="{FF2B5EF4-FFF2-40B4-BE49-F238E27FC236}">
                    <a16:creationId xmlns:a16="http://schemas.microsoft.com/office/drawing/2014/main" id="{4AB60594-7397-7B06-E3F2-2CFB6C4B28D4}"/>
                  </a:ext>
                </a:extLst>
              </p:cNvPr>
              <p:cNvPicPr>
                <a:picLocks noChangeAspect="1" noChangeArrowheads="1"/>
              </p:cNvPicPr>
              <p:nvPr/>
            </p:nvPicPr>
            <p:blipFill>
              <a:blip r:embed="rId3" cstate="print">
                <a:extLst>
                  <a:ext uri="{28A0092B-C50C-407E-A947-70E740481C1C}">
                    <a14:useLocalDpi xmlns:a14="http://schemas.microsoft.com/office/drawing/2010/main"/>
                  </a:ext>
                </a:extLst>
              </a:blip>
              <a:srcRect/>
              <a:stretch>
                <a:fillRect/>
              </a:stretch>
            </p:blipFill>
            <p:spPr bwMode="auto">
              <a:xfrm>
                <a:off x="5861440" y="1461473"/>
                <a:ext cx="2301700" cy="2301700"/>
              </a:xfrm>
              <a:prstGeom prst="rect">
                <a:avLst/>
              </a:prstGeom>
              <a:noFill/>
              <a:extLst>
                <a:ext uri="{909E8E84-426E-40DD-AFC4-6F175D3DCCD1}">
                  <a14:hiddenFill xmlns:a14="http://schemas.microsoft.com/office/drawing/2010/main">
                    <a:solidFill>
                      <a:srgbClr val="FFFFFF"/>
                    </a:solidFill>
                  </a14:hiddenFill>
                </a:ext>
              </a:extLst>
            </p:spPr>
          </p:pic>
          <p:sp>
            <p:nvSpPr>
              <p:cNvPr id="8" name="Subtitle 2">
                <a:extLst>
                  <a:ext uri="{FF2B5EF4-FFF2-40B4-BE49-F238E27FC236}">
                    <a16:creationId xmlns:a16="http://schemas.microsoft.com/office/drawing/2014/main" id="{514EA760-48DB-8FC4-614C-1E13E0A7D235}"/>
                  </a:ext>
                </a:extLst>
              </p:cNvPr>
              <p:cNvSpPr txBox="1">
                <a:spLocks/>
              </p:cNvSpPr>
              <p:nvPr/>
            </p:nvSpPr>
            <p:spPr>
              <a:xfrm>
                <a:off x="6181940" y="3776861"/>
                <a:ext cx="1981200" cy="154713"/>
              </a:xfrm>
              <a:prstGeom prst="rect">
                <a:avLst/>
              </a:prstGeom>
            </p:spPr>
            <p:txBody>
              <a:bodyPr vert="horz" lIns="68580" tIns="34290" rIns="68580" bIns="34290" rtlCol="0">
                <a:no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r">
                  <a:defRPr/>
                </a:pPr>
                <a:r>
                  <a:rPr lang="en-GB" sz="600" dirty="0">
                    <a:solidFill>
                      <a:schemeClr val="tx1"/>
                    </a:solidFill>
                    <a:latin typeface="MetaBook-Roman" panose="020B0502040000020004" pitchFamily="34" charset="0"/>
                    <a:ea typeface="Verdana" pitchFamily="34" charset="0"/>
                    <a:cs typeface="Verdana" pitchFamily="34" charset="0"/>
                  </a:rPr>
                  <a:t>Image credit: Peter Schulz </a:t>
                </a:r>
                <a:r>
                  <a:rPr lang="en-GB" sz="600" dirty="0">
                    <a:solidFill>
                      <a:schemeClr val="tx1"/>
                    </a:solidFill>
                    <a:latin typeface="MetaBook-Roman" panose="020B0502040000020004" pitchFamily="34" charset="0"/>
                    <a:ea typeface="Verdana" pitchFamily="34" charset="0"/>
                  </a:rPr>
                  <a:t>via Wikimedia Commons</a:t>
                </a:r>
              </a:p>
            </p:txBody>
          </p:sp>
        </p:grpSp>
        <p:grpSp>
          <p:nvGrpSpPr>
            <p:cNvPr id="11" name="Group 10">
              <a:extLst>
                <a:ext uri="{FF2B5EF4-FFF2-40B4-BE49-F238E27FC236}">
                  <a16:creationId xmlns:a16="http://schemas.microsoft.com/office/drawing/2014/main" id="{B37AD029-904E-E339-D8DD-1024CB35A90D}"/>
                </a:ext>
              </a:extLst>
            </p:cNvPr>
            <p:cNvGrpSpPr/>
            <p:nvPr/>
          </p:nvGrpSpPr>
          <p:grpSpPr>
            <a:xfrm>
              <a:off x="7095334" y="50858"/>
              <a:ext cx="1950562" cy="1657978"/>
              <a:chOff x="7095334" y="50858"/>
              <a:chExt cx="1950562" cy="1657978"/>
            </a:xfrm>
          </p:grpSpPr>
          <p:pic>
            <p:nvPicPr>
              <p:cNvPr id="6" name="Picture 5" descr="A white cloud with black background&#10;&#10;AI-generated content may be incorrect.">
                <a:extLst>
                  <a:ext uri="{FF2B5EF4-FFF2-40B4-BE49-F238E27FC236}">
                    <a16:creationId xmlns:a16="http://schemas.microsoft.com/office/drawing/2014/main" id="{E5C9FD01-F88A-879B-0767-F1296A629F3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095334" y="50858"/>
                <a:ext cx="1950562" cy="1657978"/>
              </a:xfrm>
              <a:prstGeom prst="rect">
                <a:avLst/>
              </a:prstGeom>
            </p:spPr>
          </p:pic>
          <p:sp>
            <p:nvSpPr>
              <p:cNvPr id="7" name="TextBox 6">
                <a:extLst>
                  <a:ext uri="{FF2B5EF4-FFF2-40B4-BE49-F238E27FC236}">
                    <a16:creationId xmlns:a16="http://schemas.microsoft.com/office/drawing/2014/main" id="{48009EB4-9A8B-A30B-B13B-D7D7D07B9D57}"/>
                  </a:ext>
                </a:extLst>
              </p:cNvPr>
              <p:cNvSpPr txBox="1"/>
              <p:nvPr/>
            </p:nvSpPr>
            <p:spPr>
              <a:xfrm>
                <a:off x="7265778" y="606024"/>
                <a:ext cx="1600067" cy="523220"/>
              </a:xfrm>
              <a:prstGeom prst="rect">
                <a:avLst/>
              </a:prstGeom>
              <a:noFill/>
            </p:spPr>
            <p:txBody>
              <a:bodyPr wrap="square" rtlCol="0">
                <a:spAutoFit/>
              </a:bodyPr>
              <a:lstStyle/>
              <a:p>
                <a:pPr algn="ctr"/>
                <a:r>
                  <a:rPr lang="en-GB" sz="1400" b="1" dirty="0"/>
                  <a:t>Should I pass or shoot?</a:t>
                </a:r>
              </a:p>
            </p:txBody>
          </p:sp>
        </p:grpSp>
      </p:grpSp>
      <p:sp>
        <p:nvSpPr>
          <p:cNvPr id="14" name="TextBox 13">
            <a:extLst>
              <a:ext uri="{FF2B5EF4-FFF2-40B4-BE49-F238E27FC236}">
                <a16:creationId xmlns:a16="http://schemas.microsoft.com/office/drawing/2014/main" id="{2A9373F6-9C6F-354D-87F1-2D6F36DDB852}"/>
              </a:ext>
            </a:extLst>
          </p:cNvPr>
          <p:cNvSpPr txBox="1"/>
          <p:nvPr/>
        </p:nvSpPr>
        <p:spPr>
          <a:xfrm>
            <a:off x="406956" y="3719196"/>
            <a:ext cx="7420709" cy="830997"/>
          </a:xfrm>
          <a:prstGeom prst="rect">
            <a:avLst/>
          </a:prstGeom>
          <a:noFill/>
        </p:spPr>
        <p:txBody>
          <a:bodyPr wrap="square">
            <a:spAutoFit/>
          </a:bodyPr>
          <a:lstStyle/>
          <a:p>
            <a:r>
              <a:rPr lang="en-GB" sz="1600" dirty="0"/>
              <a:t>1. </a:t>
            </a:r>
            <a:r>
              <a:rPr lang="en-GB" sz="1600" b="1" dirty="0">
                <a:solidFill>
                  <a:srgbClr val="B44A6E"/>
                </a:solidFill>
              </a:rPr>
              <a:t>If</a:t>
            </a:r>
            <a:r>
              <a:rPr lang="en-GB" sz="1600" b="1" dirty="0"/>
              <a:t> </a:t>
            </a:r>
            <a:r>
              <a:rPr lang="en-GB" sz="1600" dirty="0"/>
              <a:t>no one is blocking the goal </a:t>
            </a:r>
            <a:r>
              <a:rPr lang="en-GB" sz="1600" b="1" dirty="0">
                <a:solidFill>
                  <a:srgbClr val="795AC6"/>
                </a:solidFill>
              </a:rPr>
              <a:t>then</a:t>
            </a:r>
            <a:r>
              <a:rPr lang="en-GB" sz="1600" dirty="0"/>
              <a:t> shoot!</a:t>
            </a:r>
          </a:p>
          <a:p>
            <a:endParaRPr lang="en-GB" sz="1600" dirty="0"/>
          </a:p>
          <a:p>
            <a:r>
              <a:rPr lang="en-GB" sz="1600" dirty="0"/>
              <a:t>2. </a:t>
            </a:r>
            <a:r>
              <a:rPr lang="en-GB" sz="1600" b="1" dirty="0">
                <a:solidFill>
                  <a:srgbClr val="B44A6E"/>
                </a:solidFill>
              </a:rPr>
              <a:t>If</a:t>
            </a:r>
            <a:r>
              <a:rPr lang="en-GB" sz="1600" dirty="0">
                <a:solidFill>
                  <a:srgbClr val="B44A6E"/>
                </a:solidFill>
              </a:rPr>
              <a:t> </a:t>
            </a:r>
            <a:r>
              <a:rPr lang="en-GB" sz="1600" dirty="0"/>
              <a:t>a defender is close and a teammate is open </a:t>
            </a:r>
            <a:r>
              <a:rPr lang="en-GB" sz="1600" b="1" dirty="0">
                <a:solidFill>
                  <a:srgbClr val="795AC6"/>
                </a:solidFill>
              </a:rPr>
              <a:t>then</a:t>
            </a:r>
            <a:r>
              <a:rPr lang="en-GB" sz="1600" dirty="0"/>
              <a:t> pass! </a:t>
            </a:r>
          </a:p>
        </p:txBody>
      </p:sp>
    </p:spTree>
    <p:extLst>
      <p:ext uri="{BB962C8B-B14F-4D97-AF65-F5344CB8AC3E}">
        <p14:creationId xmlns:p14="http://schemas.microsoft.com/office/powerpoint/2010/main" val="21419927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FC17D48-067C-A696-1DDB-9CE131F6438C}"/>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BAFE516C-90B9-FF11-0B60-089E6A8C82E2}"/>
              </a:ext>
            </a:extLst>
          </p:cNvPr>
          <p:cNvSpPr>
            <a:spLocks noGrp="1"/>
          </p:cNvSpPr>
          <p:nvPr>
            <p:ph type="title"/>
          </p:nvPr>
        </p:nvSpPr>
        <p:spPr/>
        <p:txBody>
          <a:bodyPr>
            <a:normAutofit/>
          </a:bodyPr>
          <a:lstStyle/>
          <a:p>
            <a:r>
              <a:rPr lang="en-GB" sz="2500" dirty="0"/>
              <a:t>Decision Trees</a:t>
            </a:r>
          </a:p>
        </p:txBody>
      </p:sp>
      <p:pic>
        <p:nvPicPr>
          <p:cNvPr id="4" name="Picture 3" descr="A tree with green leaves&#10;&#10;AI-generated content may be incorrect.">
            <a:extLst>
              <a:ext uri="{FF2B5EF4-FFF2-40B4-BE49-F238E27FC236}">
                <a16:creationId xmlns:a16="http://schemas.microsoft.com/office/drawing/2014/main" id="{F5DC0918-05A8-BFA8-5BBF-24A35DCA550D}"/>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95285" y="1268016"/>
            <a:ext cx="3121818" cy="3374938"/>
          </a:xfrm>
          <a:prstGeom prst="rect">
            <a:avLst/>
          </a:prstGeom>
        </p:spPr>
      </p:pic>
      <p:sp>
        <p:nvSpPr>
          <p:cNvPr id="6" name="TextBox 5">
            <a:extLst>
              <a:ext uri="{FF2B5EF4-FFF2-40B4-BE49-F238E27FC236}">
                <a16:creationId xmlns:a16="http://schemas.microsoft.com/office/drawing/2014/main" id="{FC95F4F7-4A6A-E049-B900-56899BEAC1A7}"/>
              </a:ext>
            </a:extLst>
          </p:cNvPr>
          <p:cNvSpPr txBox="1"/>
          <p:nvPr/>
        </p:nvSpPr>
        <p:spPr>
          <a:xfrm>
            <a:off x="2441749" y="4333299"/>
            <a:ext cx="4682532" cy="369332"/>
          </a:xfrm>
          <a:prstGeom prst="rect">
            <a:avLst/>
          </a:prstGeom>
          <a:noFill/>
        </p:spPr>
        <p:txBody>
          <a:bodyPr wrap="square" rtlCol="0">
            <a:spAutoFit/>
          </a:bodyPr>
          <a:lstStyle/>
          <a:p>
            <a:r>
              <a:rPr lang="en-GB" b="1" dirty="0">
                <a:solidFill>
                  <a:srgbClr val="B44A6E"/>
                </a:solidFill>
              </a:rPr>
              <a:t>Root Node </a:t>
            </a:r>
            <a:r>
              <a:rPr lang="en-GB" dirty="0"/>
              <a:t>– e.g. Do I have the ball?</a:t>
            </a:r>
          </a:p>
        </p:txBody>
      </p:sp>
      <p:sp>
        <p:nvSpPr>
          <p:cNvPr id="7" name="TextBox 6">
            <a:extLst>
              <a:ext uri="{FF2B5EF4-FFF2-40B4-BE49-F238E27FC236}">
                <a16:creationId xmlns:a16="http://schemas.microsoft.com/office/drawing/2014/main" id="{33AAA8FF-E090-5457-53EE-52795C2BBC37}"/>
              </a:ext>
            </a:extLst>
          </p:cNvPr>
          <p:cNvSpPr txBox="1"/>
          <p:nvPr/>
        </p:nvSpPr>
        <p:spPr>
          <a:xfrm>
            <a:off x="2441749" y="3538251"/>
            <a:ext cx="4682532" cy="369332"/>
          </a:xfrm>
          <a:prstGeom prst="rect">
            <a:avLst/>
          </a:prstGeom>
          <a:noFill/>
        </p:spPr>
        <p:txBody>
          <a:bodyPr wrap="square" rtlCol="0">
            <a:spAutoFit/>
          </a:bodyPr>
          <a:lstStyle/>
          <a:p>
            <a:r>
              <a:rPr lang="en-GB" b="1" dirty="0">
                <a:solidFill>
                  <a:srgbClr val="795AC6"/>
                </a:solidFill>
              </a:rPr>
              <a:t>Branches</a:t>
            </a:r>
            <a:r>
              <a:rPr lang="en-GB" b="1" dirty="0"/>
              <a:t> </a:t>
            </a:r>
            <a:r>
              <a:rPr lang="en-GB" dirty="0"/>
              <a:t>– e.g. Yes / No</a:t>
            </a:r>
          </a:p>
        </p:txBody>
      </p:sp>
      <p:sp>
        <p:nvSpPr>
          <p:cNvPr id="8" name="TextBox 7">
            <a:extLst>
              <a:ext uri="{FF2B5EF4-FFF2-40B4-BE49-F238E27FC236}">
                <a16:creationId xmlns:a16="http://schemas.microsoft.com/office/drawing/2014/main" id="{65B35B8E-B4C4-09F2-C68A-B162FE90570E}"/>
              </a:ext>
            </a:extLst>
          </p:cNvPr>
          <p:cNvSpPr txBox="1"/>
          <p:nvPr/>
        </p:nvSpPr>
        <p:spPr>
          <a:xfrm>
            <a:off x="3266551" y="2507842"/>
            <a:ext cx="3032928" cy="646331"/>
          </a:xfrm>
          <a:prstGeom prst="rect">
            <a:avLst/>
          </a:prstGeom>
          <a:noFill/>
        </p:spPr>
        <p:txBody>
          <a:bodyPr wrap="square" rtlCol="0">
            <a:spAutoFit/>
          </a:bodyPr>
          <a:lstStyle/>
          <a:p>
            <a:r>
              <a:rPr lang="en-GB" b="1" dirty="0">
                <a:solidFill>
                  <a:srgbClr val="6EADD4"/>
                </a:solidFill>
              </a:rPr>
              <a:t>Decision Nodes </a:t>
            </a:r>
            <a:r>
              <a:rPr lang="en-GB" dirty="0"/>
              <a:t>– e.g. Is a defender near me?</a:t>
            </a:r>
          </a:p>
        </p:txBody>
      </p:sp>
      <p:sp>
        <p:nvSpPr>
          <p:cNvPr id="11" name="TextBox 10">
            <a:extLst>
              <a:ext uri="{FF2B5EF4-FFF2-40B4-BE49-F238E27FC236}">
                <a16:creationId xmlns:a16="http://schemas.microsoft.com/office/drawing/2014/main" id="{6BBA428F-C195-3AB0-E0B0-45A8E4DF9A42}"/>
              </a:ext>
            </a:extLst>
          </p:cNvPr>
          <p:cNvSpPr txBox="1"/>
          <p:nvPr/>
        </p:nvSpPr>
        <p:spPr>
          <a:xfrm>
            <a:off x="3377921" y="1410628"/>
            <a:ext cx="2751574" cy="646331"/>
          </a:xfrm>
          <a:prstGeom prst="rect">
            <a:avLst/>
          </a:prstGeom>
          <a:noFill/>
        </p:spPr>
        <p:txBody>
          <a:bodyPr wrap="square" rtlCol="0">
            <a:spAutoFit/>
          </a:bodyPr>
          <a:lstStyle/>
          <a:p>
            <a:r>
              <a:rPr lang="en-GB" b="1" dirty="0">
                <a:solidFill>
                  <a:srgbClr val="E1C019"/>
                </a:solidFill>
              </a:rPr>
              <a:t>Leaf Nodes </a:t>
            </a:r>
            <a:r>
              <a:rPr lang="en-GB" dirty="0"/>
              <a:t>– e.g. Pass / Shoot / Defend</a:t>
            </a:r>
          </a:p>
        </p:txBody>
      </p:sp>
      <p:cxnSp>
        <p:nvCxnSpPr>
          <p:cNvPr id="13" name="Straight Arrow Connector 12">
            <a:extLst>
              <a:ext uri="{FF2B5EF4-FFF2-40B4-BE49-F238E27FC236}">
                <a16:creationId xmlns:a16="http://schemas.microsoft.com/office/drawing/2014/main" id="{8F3E7209-F575-27D0-82D8-019B8B3C5FB7}"/>
              </a:ext>
            </a:extLst>
          </p:cNvPr>
          <p:cNvCxnSpPr/>
          <p:nvPr/>
        </p:nvCxnSpPr>
        <p:spPr>
          <a:xfrm flipV="1">
            <a:off x="2704637" y="3907583"/>
            <a:ext cx="0" cy="425716"/>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4" name="Straight Arrow Connector 13">
            <a:extLst>
              <a:ext uri="{FF2B5EF4-FFF2-40B4-BE49-F238E27FC236}">
                <a16:creationId xmlns:a16="http://schemas.microsoft.com/office/drawing/2014/main" id="{5D843C4D-E50B-DFFF-2830-5C513A52F643}"/>
              </a:ext>
            </a:extLst>
          </p:cNvPr>
          <p:cNvCxnSpPr/>
          <p:nvPr/>
        </p:nvCxnSpPr>
        <p:spPr>
          <a:xfrm flipV="1">
            <a:off x="3560422" y="3154173"/>
            <a:ext cx="0" cy="425716"/>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5" name="Straight Arrow Connector 14">
            <a:extLst>
              <a:ext uri="{FF2B5EF4-FFF2-40B4-BE49-F238E27FC236}">
                <a16:creationId xmlns:a16="http://schemas.microsoft.com/office/drawing/2014/main" id="{F04B8056-C72E-60E0-2E46-5117368991A1}"/>
              </a:ext>
            </a:extLst>
          </p:cNvPr>
          <p:cNvCxnSpPr/>
          <p:nvPr/>
        </p:nvCxnSpPr>
        <p:spPr>
          <a:xfrm flipV="1">
            <a:off x="3553679" y="2082126"/>
            <a:ext cx="0" cy="425716"/>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6" name="Subtitle 2">
            <a:extLst>
              <a:ext uri="{FF2B5EF4-FFF2-40B4-BE49-F238E27FC236}">
                <a16:creationId xmlns:a16="http://schemas.microsoft.com/office/drawing/2014/main" id="{61B3FF01-6A02-E5BD-0BE6-19976DF925AF}"/>
              </a:ext>
            </a:extLst>
          </p:cNvPr>
          <p:cNvSpPr txBox="1">
            <a:spLocks/>
          </p:cNvSpPr>
          <p:nvPr/>
        </p:nvSpPr>
        <p:spPr>
          <a:xfrm>
            <a:off x="460549" y="4595436"/>
            <a:ext cx="1981200" cy="154713"/>
          </a:xfrm>
          <a:prstGeom prst="rect">
            <a:avLst/>
          </a:prstGeom>
        </p:spPr>
        <p:txBody>
          <a:bodyPr vert="horz" lIns="68580" tIns="34290" rIns="68580" bIns="34290" rtlCol="0">
            <a:no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r">
              <a:defRPr/>
            </a:pPr>
            <a:r>
              <a:rPr lang="en-GB" sz="600" dirty="0">
                <a:solidFill>
                  <a:schemeClr val="tx1"/>
                </a:solidFill>
                <a:latin typeface="MetaBook-Roman" panose="020B0502040000020004" pitchFamily="34" charset="0"/>
                <a:ea typeface="Verdana" pitchFamily="34" charset="0"/>
                <a:cs typeface="Verdana" pitchFamily="34" charset="0"/>
              </a:rPr>
              <a:t>Image credit:  OpenClipart-Vectors via Pixabay</a:t>
            </a:r>
            <a:endParaRPr lang="en-GB" sz="600" dirty="0">
              <a:solidFill>
                <a:schemeClr val="tx1"/>
              </a:solidFill>
              <a:latin typeface="MetaBook-Roman" panose="020B0502040000020004" pitchFamily="34" charset="0"/>
              <a:ea typeface="Verdana" pitchFamily="34" charset="0"/>
            </a:endParaRPr>
          </a:p>
        </p:txBody>
      </p:sp>
    </p:spTree>
    <p:extLst>
      <p:ext uri="{BB962C8B-B14F-4D97-AF65-F5344CB8AC3E}">
        <p14:creationId xmlns:p14="http://schemas.microsoft.com/office/powerpoint/2010/main" val="36981653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7"/>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14"/>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8"/>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5"/>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p:bldP spid="11"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EBCBB5C-A700-AB9D-5C97-2A272C03EC3A}"/>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6E4416A8-B1D2-9A36-E04B-442FEDD3CA94}"/>
              </a:ext>
            </a:extLst>
          </p:cNvPr>
          <p:cNvSpPr>
            <a:spLocks noGrp="1"/>
          </p:cNvSpPr>
          <p:nvPr>
            <p:ph type="title"/>
          </p:nvPr>
        </p:nvSpPr>
        <p:spPr/>
        <p:txBody>
          <a:bodyPr>
            <a:normAutofit/>
          </a:bodyPr>
          <a:lstStyle/>
          <a:p>
            <a:r>
              <a:rPr lang="en-GB" sz="2500" dirty="0"/>
              <a:t>Decision Trees</a:t>
            </a:r>
          </a:p>
        </p:txBody>
      </p:sp>
      <p:sp>
        <p:nvSpPr>
          <p:cNvPr id="6" name="TextBox 5">
            <a:extLst>
              <a:ext uri="{FF2B5EF4-FFF2-40B4-BE49-F238E27FC236}">
                <a16:creationId xmlns:a16="http://schemas.microsoft.com/office/drawing/2014/main" id="{12CEF3EF-9F37-5518-6747-F14E234313C9}"/>
              </a:ext>
            </a:extLst>
          </p:cNvPr>
          <p:cNvSpPr txBox="1"/>
          <p:nvPr/>
        </p:nvSpPr>
        <p:spPr>
          <a:xfrm>
            <a:off x="5126335" y="1167058"/>
            <a:ext cx="4682532" cy="369332"/>
          </a:xfrm>
          <a:prstGeom prst="rect">
            <a:avLst/>
          </a:prstGeom>
          <a:noFill/>
        </p:spPr>
        <p:txBody>
          <a:bodyPr wrap="square" rtlCol="0">
            <a:spAutoFit/>
          </a:bodyPr>
          <a:lstStyle/>
          <a:p>
            <a:r>
              <a:rPr lang="en-GB" dirty="0">
                <a:solidFill>
                  <a:srgbClr val="B44A6E"/>
                </a:solidFill>
              </a:rPr>
              <a:t>Root Node</a:t>
            </a:r>
            <a:endParaRPr lang="en-GB" dirty="0"/>
          </a:p>
        </p:txBody>
      </p:sp>
      <p:sp>
        <p:nvSpPr>
          <p:cNvPr id="7" name="TextBox 6">
            <a:extLst>
              <a:ext uri="{FF2B5EF4-FFF2-40B4-BE49-F238E27FC236}">
                <a16:creationId xmlns:a16="http://schemas.microsoft.com/office/drawing/2014/main" id="{E0DC9A01-EF95-7E73-A3F9-A84794201A65}"/>
              </a:ext>
            </a:extLst>
          </p:cNvPr>
          <p:cNvSpPr txBox="1"/>
          <p:nvPr/>
        </p:nvSpPr>
        <p:spPr>
          <a:xfrm>
            <a:off x="5730909" y="1958411"/>
            <a:ext cx="4682532" cy="369332"/>
          </a:xfrm>
          <a:prstGeom prst="rect">
            <a:avLst/>
          </a:prstGeom>
          <a:noFill/>
        </p:spPr>
        <p:txBody>
          <a:bodyPr wrap="square" rtlCol="0">
            <a:spAutoFit/>
          </a:bodyPr>
          <a:lstStyle/>
          <a:p>
            <a:r>
              <a:rPr lang="en-GB" dirty="0">
                <a:solidFill>
                  <a:srgbClr val="795AC6"/>
                </a:solidFill>
              </a:rPr>
              <a:t>Branches</a:t>
            </a:r>
            <a:endParaRPr lang="en-GB" dirty="0"/>
          </a:p>
        </p:txBody>
      </p:sp>
      <p:sp>
        <p:nvSpPr>
          <p:cNvPr id="8" name="TextBox 7">
            <a:extLst>
              <a:ext uri="{FF2B5EF4-FFF2-40B4-BE49-F238E27FC236}">
                <a16:creationId xmlns:a16="http://schemas.microsoft.com/office/drawing/2014/main" id="{8D2DBD31-B034-770D-B68C-5837B3135DD1}"/>
              </a:ext>
            </a:extLst>
          </p:cNvPr>
          <p:cNvSpPr txBox="1"/>
          <p:nvPr/>
        </p:nvSpPr>
        <p:spPr>
          <a:xfrm>
            <a:off x="3199561" y="2779724"/>
            <a:ext cx="3032928" cy="369332"/>
          </a:xfrm>
          <a:prstGeom prst="rect">
            <a:avLst/>
          </a:prstGeom>
          <a:noFill/>
        </p:spPr>
        <p:txBody>
          <a:bodyPr wrap="square" rtlCol="0">
            <a:spAutoFit/>
          </a:bodyPr>
          <a:lstStyle/>
          <a:p>
            <a:r>
              <a:rPr lang="en-GB" dirty="0">
                <a:solidFill>
                  <a:srgbClr val="6EADD4"/>
                </a:solidFill>
              </a:rPr>
              <a:t>Decision Node</a:t>
            </a:r>
            <a:endParaRPr lang="en-GB" dirty="0"/>
          </a:p>
        </p:txBody>
      </p:sp>
      <p:sp>
        <p:nvSpPr>
          <p:cNvPr id="11" name="TextBox 10">
            <a:extLst>
              <a:ext uri="{FF2B5EF4-FFF2-40B4-BE49-F238E27FC236}">
                <a16:creationId xmlns:a16="http://schemas.microsoft.com/office/drawing/2014/main" id="{59745FF7-27A4-55B6-EC2C-2513146E0139}"/>
              </a:ext>
            </a:extLst>
          </p:cNvPr>
          <p:cNvSpPr txBox="1"/>
          <p:nvPr/>
        </p:nvSpPr>
        <p:spPr>
          <a:xfrm>
            <a:off x="3480915" y="4368865"/>
            <a:ext cx="2751574" cy="369332"/>
          </a:xfrm>
          <a:prstGeom prst="rect">
            <a:avLst/>
          </a:prstGeom>
          <a:noFill/>
        </p:spPr>
        <p:txBody>
          <a:bodyPr wrap="square" rtlCol="0">
            <a:spAutoFit/>
          </a:bodyPr>
          <a:lstStyle/>
          <a:p>
            <a:r>
              <a:rPr lang="en-GB">
                <a:solidFill>
                  <a:srgbClr val="E1C019"/>
                </a:solidFill>
              </a:rPr>
              <a:t>Leaf Nodes</a:t>
            </a:r>
            <a:endParaRPr lang="en-GB" dirty="0"/>
          </a:p>
        </p:txBody>
      </p:sp>
      <p:sp>
        <p:nvSpPr>
          <p:cNvPr id="3" name="Rectangle 2">
            <a:extLst>
              <a:ext uri="{FF2B5EF4-FFF2-40B4-BE49-F238E27FC236}">
                <a16:creationId xmlns:a16="http://schemas.microsoft.com/office/drawing/2014/main" id="{EE1EEE36-7A4A-0069-3AEC-F2A1EB1EE9EB}"/>
              </a:ext>
            </a:extLst>
          </p:cNvPr>
          <p:cNvSpPr/>
          <p:nvPr/>
        </p:nvSpPr>
        <p:spPr>
          <a:xfrm>
            <a:off x="2039815" y="1105319"/>
            <a:ext cx="2751574" cy="546775"/>
          </a:xfrm>
          <a:prstGeom prst="rect">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b="1" dirty="0">
                <a:solidFill>
                  <a:srgbClr val="B44A6E"/>
                </a:solidFill>
              </a:rPr>
              <a:t>Do I have the ball?</a:t>
            </a:r>
          </a:p>
        </p:txBody>
      </p:sp>
      <p:sp>
        <p:nvSpPr>
          <p:cNvPr id="5" name="Rectangle: Rounded Corners 4">
            <a:extLst>
              <a:ext uri="{FF2B5EF4-FFF2-40B4-BE49-F238E27FC236}">
                <a16:creationId xmlns:a16="http://schemas.microsoft.com/office/drawing/2014/main" id="{F9E4AB6A-0108-A59F-8935-BE78740673EE}"/>
              </a:ext>
            </a:extLst>
          </p:cNvPr>
          <p:cNvSpPr/>
          <p:nvPr/>
        </p:nvSpPr>
        <p:spPr>
          <a:xfrm>
            <a:off x="1205802" y="1962200"/>
            <a:ext cx="1235945" cy="425716"/>
          </a:xfrm>
          <a:prstGeom prst="roundRect">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b="1" dirty="0">
                <a:solidFill>
                  <a:srgbClr val="795AC6"/>
                </a:solidFill>
              </a:rPr>
              <a:t>Yes</a:t>
            </a:r>
          </a:p>
        </p:txBody>
      </p:sp>
      <p:sp>
        <p:nvSpPr>
          <p:cNvPr id="9" name="Rectangle: Rounded Corners 8">
            <a:extLst>
              <a:ext uri="{FF2B5EF4-FFF2-40B4-BE49-F238E27FC236}">
                <a16:creationId xmlns:a16="http://schemas.microsoft.com/office/drawing/2014/main" id="{E40E8A7F-4CEE-43EE-3BF8-BC185F238ECE}"/>
              </a:ext>
            </a:extLst>
          </p:cNvPr>
          <p:cNvSpPr/>
          <p:nvPr/>
        </p:nvSpPr>
        <p:spPr>
          <a:xfrm>
            <a:off x="4508362" y="1979009"/>
            <a:ext cx="1235945" cy="425716"/>
          </a:xfrm>
          <a:prstGeom prst="roundRect">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b="1" dirty="0">
                <a:solidFill>
                  <a:srgbClr val="795AC6"/>
                </a:solidFill>
              </a:rPr>
              <a:t>No</a:t>
            </a:r>
          </a:p>
        </p:txBody>
      </p:sp>
      <p:cxnSp>
        <p:nvCxnSpPr>
          <p:cNvPr id="12" name="Straight Arrow Connector 11">
            <a:extLst>
              <a:ext uri="{FF2B5EF4-FFF2-40B4-BE49-F238E27FC236}">
                <a16:creationId xmlns:a16="http://schemas.microsoft.com/office/drawing/2014/main" id="{F69CF192-DC3F-B56F-F569-FDF772E71BF7}"/>
              </a:ext>
            </a:extLst>
          </p:cNvPr>
          <p:cNvCxnSpPr>
            <a:stCxn id="3" idx="2"/>
            <a:endCxn id="5" idx="0"/>
          </p:cNvCxnSpPr>
          <p:nvPr/>
        </p:nvCxnSpPr>
        <p:spPr>
          <a:xfrm flipH="1">
            <a:off x="1823775" y="1652094"/>
            <a:ext cx="1591827" cy="310106"/>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7" name="Straight Arrow Connector 16">
            <a:extLst>
              <a:ext uri="{FF2B5EF4-FFF2-40B4-BE49-F238E27FC236}">
                <a16:creationId xmlns:a16="http://schemas.microsoft.com/office/drawing/2014/main" id="{B8ED4D46-3E89-B715-47EB-D5A2C9E4CF12}"/>
              </a:ext>
            </a:extLst>
          </p:cNvPr>
          <p:cNvCxnSpPr>
            <a:stCxn id="3" idx="2"/>
            <a:endCxn id="9" idx="0"/>
          </p:cNvCxnSpPr>
          <p:nvPr/>
        </p:nvCxnSpPr>
        <p:spPr>
          <a:xfrm>
            <a:off x="3415602" y="1652094"/>
            <a:ext cx="1710733" cy="326915"/>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8" name="Rectangle 17">
            <a:extLst>
              <a:ext uri="{FF2B5EF4-FFF2-40B4-BE49-F238E27FC236}">
                <a16:creationId xmlns:a16="http://schemas.microsoft.com/office/drawing/2014/main" id="{028E0B57-5892-4956-4818-F52BA1A31487}"/>
              </a:ext>
            </a:extLst>
          </p:cNvPr>
          <p:cNvSpPr/>
          <p:nvPr/>
        </p:nvSpPr>
        <p:spPr>
          <a:xfrm>
            <a:off x="447987" y="2691003"/>
            <a:ext cx="2751574" cy="546775"/>
          </a:xfrm>
          <a:prstGeom prst="rect">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b="1" dirty="0">
                <a:solidFill>
                  <a:srgbClr val="6EADD4"/>
                </a:solidFill>
              </a:rPr>
              <a:t>Is a defender near me?</a:t>
            </a:r>
          </a:p>
        </p:txBody>
      </p:sp>
      <p:cxnSp>
        <p:nvCxnSpPr>
          <p:cNvPr id="19" name="Straight Arrow Connector 18">
            <a:extLst>
              <a:ext uri="{FF2B5EF4-FFF2-40B4-BE49-F238E27FC236}">
                <a16:creationId xmlns:a16="http://schemas.microsoft.com/office/drawing/2014/main" id="{319F01BC-897A-DECC-FEE8-3E488F4B080C}"/>
              </a:ext>
            </a:extLst>
          </p:cNvPr>
          <p:cNvCxnSpPr>
            <a:cxnSpLocks/>
            <a:stCxn id="9" idx="2"/>
            <a:endCxn id="25" idx="0"/>
          </p:cNvCxnSpPr>
          <p:nvPr/>
        </p:nvCxnSpPr>
        <p:spPr>
          <a:xfrm>
            <a:off x="5126335" y="2404725"/>
            <a:ext cx="931144" cy="1958473"/>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2" name="Straight Arrow Connector 21">
            <a:extLst>
              <a:ext uri="{FF2B5EF4-FFF2-40B4-BE49-F238E27FC236}">
                <a16:creationId xmlns:a16="http://schemas.microsoft.com/office/drawing/2014/main" id="{2187ED2D-DE63-416F-2AE0-7F81DD7FA2C0}"/>
              </a:ext>
            </a:extLst>
          </p:cNvPr>
          <p:cNvCxnSpPr>
            <a:cxnSpLocks/>
            <a:stCxn id="5" idx="2"/>
            <a:endCxn id="18" idx="0"/>
          </p:cNvCxnSpPr>
          <p:nvPr/>
        </p:nvCxnSpPr>
        <p:spPr>
          <a:xfrm flipH="1">
            <a:off x="1823774" y="2387916"/>
            <a:ext cx="1" cy="303087"/>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5" name="Rectangle: Rounded Corners 24">
            <a:extLst>
              <a:ext uri="{FF2B5EF4-FFF2-40B4-BE49-F238E27FC236}">
                <a16:creationId xmlns:a16="http://schemas.microsoft.com/office/drawing/2014/main" id="{F2D816B2-0474-9B25-3A8C-B32B3C05DB7E}"/>
              </a:ext>
            </a:extLst>
          </p:cNvPr>
          <p:cNvSpPr/>
          <p:nvPr/>
        </p:nvSpPr>
        <p:spPr>
          <a:xfrm>
            <a:off x="5439506" y="4363198"/>
            <a:ext cx="1235945" cy="425716"/>
          </a:xfrm>
          <a:prstGeom prst="roundRect">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b="1" dirty="0">
                <a:solidFill>
                  <a:srgbClr val="E1C019"/>
                </a:solidFill>
              </a:rPr>
              <a:t>Defend</a:t>
            </a:r>
          </a:p>
        </p:txBody>
      </p:sp>
      <p:sp>
        <p:nvSpPr>
          <p:cNvPr id="26" name="Rectangle: Rounded Corners 25">
            <a:extLst>
              <a:ext uri="{FF2B5EF4-FFF2-40B4-BE49-F238E27FC236}">
                <a16:creationId xmlns:a16="http://schemas.microsoft.com/office/drawing/2014/main" id="{26346EC2-EFB7-919E-292B-434B5B8AD73D}"/>
              </a:ext>
            </a:extLst>
          </p:cNvPr>
          <p:cNvSpPr/>
          <p:nvPr/>
        </p:nvSpPr>
        <p:spPr>
          <a:xfrm>
            <a:off x="231113" y="3540865"/>
            <a:ext cx="1235945" cy="425716"/>
          </a:xfrm>
          <a:prstGeom prst="roundRect">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b="1" dirty="0">
                <a:solidFill>
                  <a:srgbClr val="795AC6"/>
                </a:solidFill>
              </a:rPr>
              <a:t>Yes</a:t>
            </a:r>
          </a:p>
        </p:txBody>
      </p:sp>
      <p:sp>
        <p:nvSpPr>
          <p:cNvPr id="27" name="Rectangle: Rounded Corners 26">
            <a:extLst>
              <a:ext uri="{FF2B5EF4-FFF2-40B4-BE49-F238E27FC236}">
                <a16:creationId xmlns:a16="http://schemas.microsoft.com/office/drawing/2014/main" id="{E47DE453-4463-0C3C-CFD7-E0C5F61776B2}"/>
              </a:ext>
            </a:extLst>
          </p:cNvPr>
          <p:cNvSpPr/>
          <p:nvPr/>
        </p:nvSpPr>
        <p:spPr>
          <a:xfrm>
            <a:off x="2024740" y="3540865"/>
            <a:ext cx="1235945" cy="425716"/>
          </a:xfrm>
          <a:prstGeom prst="roundRect">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b="1" dirty="0">
                <a:solidFill>
                  <a:srgbClr val="795AC6"/>
                </a:solidFill>
              </a:rPr>
              <a:t>No</a:t>
            </a:r>
          </a:p>
        </p:txBody>
      </p:sp>
      <p:sp>
        <p:nvSpPr>
          <p:cNvPr id="36" name="Rectangle: Rounded Corners 35">
            <a:extLst>
              <a:ext uri="{FF2B5EF4-FFF2-40B4-BE49-F238E27FC236}">
                <a16:creationId xmlns:a16="http://schemas.microsoft.com/office/drawing/2014/main" id="{F6101A6D-F166-64DD-420D-499DB540B012}"/>
              </a:ext>
            </a:extLst>
          </p:cNvPr>
          <p:cNvSpPr/>
          <p:nvPr/>
        </p:nvSpPr>
        <p:spPr>
          <a:xfrm>
            <a:off x="231112" y="4339204"/>
            <a:ext cx="1235945" cy="425716"/>
          </a:xfrm>
          <a:prstGeom prst="roundRect">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b="1" dirty="0">
                <a:solidFill>
                  <a:srgbClr val="E1C019"/>
                </a:solidFill>
              </a:rPr>
              <a:t>Pass</a:t>
            </a:r>
          </a:p>
        </p:txBody>
      </p:sp>
      <p:sp>
        <p:nvSpPr>
          <p:cNvPr id="37" name="Rectangle: Rounded Corners 36">
            <a:extLst>
              <a:ext uri="{FF2B5EF4-FFF2-40B4-BE49-F238E27FC236}">
                <a16:creationId xmlns:a16="http://schemas.microsoft.com/office/drawing/2014/main" id="{F8E482EB-946B-5F70-D43A-611DB1E54834}"/>
              </a:ext>
            </a:extLst>
          </p:cNvPr>
          <p:cNvSpPr/>
          <p:nvPr/>
        </p:nvSpPr>
        <p:spPr>
          <a:xfrm>
            <a:off x="2039815" y="4339204"/>
            <a:ext cx="1235945" cy="425716"/>
          </a:xfrm>
          <a:prstGeom prst="roundRect">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b="1" dirty="0">
                <a:solidFill>
                  <a:srgbClr val="E1C019"/>
                </a:solidFill>
              </a:rPr>
              <a:t>Shoot</a:t>
            </a:r>
          </a:p>
        </p:txBody>
      </p:sp>
      <p:cxnSp>
        <p:nvCxnSpPr>
          <p:cNvPr id="39" name="Straight Arrow Connector 38">
            <a:extLst>
              <a:ext uri="{FF2B5EF4-FFF2-40B4-BE49-F238E27FC236}">
                <a16:creationId xmlns:a16="http://schemas.microsoft.com/office/drawing/2014/main" id="{6708CB2F-CDCE-0B26-ABA6-2C341DA5346D}"/>
              </a:ext>
            </a:extLst>
          </p:cNvPr>
          <p:cNvCxnSpPr>
            <a:cxnSpLocks/>
            <a:stCxn id="18" idx="2"/>
            <a:endCxn id="26" idx="0"/>
          </p:cNvCxnSpPr>
          <p:nvPr/>
        </p:nvCxnSpPr>
        <p:spPr>
          <a:xfrm flipH="1">
            <a:off x="849086" y="3237778"/>
            <a:ext cx="974688" cy="303087"/>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42" name="Straight Arrow Connector 41">
            <a:extLst>
              <a:ext uri="{FF2B5EF4-FFF2-40B4-BE49-F238E27FC236}">
                <a16:creationId xmlns:a16="http://schemas.microsoft.com/office/drawing/2014/main" id="{A8A40778-7DF7-74E8-29F5-DA0423CDEC0D}"/>
              </a:ext>
            </a:extLst>
          </p:cNvPr>
          <p:cNvCxnSpPr>
            <a:cxnSpLocks/>
            <a:stCxn id="18" idx="2"/>
            <a:endCxn id="27" idx="0"/>
          </p:cNvCxnSpPr>
          <p:nvPr/>
        </p:nvCxnSpPr>
        <p:spPr>
          <a:xfrm>
            <a:off x="1823774" y="3237778"/>
            <a:ext cx="818939" cy="303087"/>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45" name="Straight Arrow Connector 44">
            <a:extLst>
              <a:ext uri="{FF2B5EF4-FFF2-40B4-BE49-F238E27FC236}">
                <a16:creationId xmlns:a16="http://schemas.microsoft.com/office/drawing/2014/main" id="{76D23FC8-7E6B-8A31-F5FF-D86165E1B326}"/>
              </a:ext>
            </a:extLst>
          </p:cNvPr>
          <p:cNvCxnSpPr>
            <a:cxnSpLocks/>
            <a:stCxn id="26" idx="2"/>
            <a:endCxn id="36" idx="0"/>
          </p:cNvCxnSpPr>
          <p:nvPr/>
        </p:nvCxnSpPr>
        <p:spPr>
          <a:xfrm flipH="1">
            <a:off x="849085" y="3966581"/>
            <a:ext cx="1" cy="372623"/>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48" name="Straight Arrow Connector 47">
            <a:extLst>
              <a:ext uri="{FF2B5EF4-FFF2-40B4-BE49-F238E27FC236}">
                <a16:creationId xmlns:a16="http://schemas.microsoft.com/office/drawing/2014/main" id="{C5A97691-653B-010E-C332-8F9A69B89AED}"/>
              </a:ext>
            </a:extLst>
          </p:cNvPr>
          <p:cNvCxnSpPr>
            <a:cxnSpLocks/>
            <a:stCxn id="27" idx="2"/>
            <a:endCxn id="37" idx="0"/>
          </p:cNvCxnSpPr>
          <p:nvPr/>
        </p:nvCxnSpPr>
        <p:spPr>
          <a:xfrm>
            <a:off x="2642713" y="3966581"/>
            <a:ext cx="15075" cy="372623"/>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518758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8"/>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p:bldP spid="11"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10C7D5D-775F-2413-5779-D2BDFC85EF34}"/>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6FD306C0-C969-969F-0A88-52B06A5CCC80}"/>
              </a:ext>
            </a:extLst>
          </p:cNvPr>
          <p:cNvSpPr>
            <a:spLocks noGrp="1"/>
          </p:cNvSpPr>
          <p:nvPr>
            <p:ph type="title"/>
          </p:nvPr>
        </p:nvSpPr>
        <p:spPr/>
        <p:txBody>
          <a:bodyPr>
            <a:normAutofit/>
          </a:bodyPr>
          <a:lstStyle/>
          <a:p>
            <a:r>
              <a:rPr lang="en-GB" sz="2500" dirty="0"/>
              <a:t>Building a decision tree</a:t>
            </a:r>
          </a:p>
        </p:txBody>
      </p:sp>
      <p:pic>
        <p:nvPicPr>
          <p:cNvPr id="10" name="Picture 9">
            <a:extLst>
              <a:ext uri="{FF2B5EF4-FFF2-40B4-BE49-F238E27FC236}">
                <a16:creationId xmlns:a16="http://schemas.microsoft.com/office/drawing/2014/main" id="{DFB9B8CB-F59C-8F81-4207-A734C1375755}"/>
              </a:ext>
            </a:extLst>
          </p:cNvPr>
          <p:cNvPicPr>
            <a:picLocks noChangeAspect="1"/>
          </p:cNvPicPr>
          <p:nvPr/>
        </p:nvPicPr>
        <p:blipFill>
          <a:blip r:embed="rId3"/>
          <a:stretch>
            <a:fillRect/>
          </a:stretch>
        </p:blipFill>
        <p:spPr>
          <a:xfrm>
            <a:off x="4121425" y="1108642"/>
            <a:ext cx="2664260" cy="3761014"/>
          </a:xfrm>
          <a:prstGeom prst="rect">
            <a:avLst/>
          </a:prstGeom>
          <a:ln>
            <a:noFill/>
          </a:ln>
          <a:effectLst>
            <a:outerShdw blurRad="292100" dist="139700" dir="2700000" algn="tl" rotWithShape="0">
              <a:srgbClr val="333333">
                <a:alpha val="65000"/>
              </a:srgbClr>
            </a:outerShdw>
          </a:effectLst>
        </p:spPr>
      </p:pic>
      <p:sp>
        <p:nvSpPr>
          <p:cNvPr id="13" name="Content Placeholder 2">
            <a:extLst>
              <a:ext uri="{FF2B5EF4-FFF2-40B4-BE49-F238E27FC236}">
                <a16:creationId xmlns:a16="http://schemas.microsoft.com/office/drawing/2014/main" id="{4BC3C0B6-03CA-0680-19BB-757ECCE19300}"/>
              </a:ext>
            </a:extLst>
          </p:cNvPr>
          <p:cNvSpPr>
            <a:spLocks noGrp="1"/>
          </p:cNvSpPr>
          <p:nvPr>
            <p:ph idx="1"/>
          </p:nvPr>
        </p:nvSpPr>
        <p:spPr>
          <a:xfrm>
            <a:off x="628650" y="1268016"/>
            <a:ext cx="3181349" cy="3263504"/>
          </a:xfrm>
        </p:spPr>
        <p:txBody>
          <a:bodyPr>
            <a:normAutofit/>
          </a:bodyPr>
          <a:lstStyle/>
          <a:p>
            <a:pPr marL="0" indent="0">
              <a:buNone/>
            </a:pPr>
            <a:r>
              <a:rPr lang="en-GB" dirty="0"/>
              <a:t>Hand out worksheet 1</a:t>
            </a:r>
          </a:p>
          <a:p>
            <a:pPr marL="0" indent="0">
              <a:buNone/>
            </a:pPr>
            <a:endParaRPr lang="en-GB" dirty="0"/>
          </a:p>
          <a:p>
            <a:pPr marL="0" indent="0">
              <a:buNone/>
            </a:pPr>
            <a:r>
              <a:rPr lang="en-GB" dirty="0"/>
              <a:t>Work through the activities to label, fill in the blanks </a:t>
            </a:r>
            <a:r>
              <a:rPr lang="en-GB"/>
              <a:t>and design </a:t>
            </a:r>
            <a:r>
              <a:rPr lang="en-GB" dirty="0"/>
              <a:t>your very own decision tree. </a:t>
            </a:r>
          </a:p>
        </p:txBody>
      </p:sp>
    </p:spTree>
    <p:extLst>
      <p:ext uri="{BB962C8B-B14F-4D97-AF65-F5344CB8AC3E}">
        <p14:creationId xmlns:p14="http://schemas.microsoft.com/office/powerpoint/2010/main" val="149505969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DA22B4D-2D13-9E0F-E638-A980D2B6FCC2}"/>
              </a:ext>
            </a:extLst>
          </p:cNvPr>
          <p:cNvSpPr>
            <a:spLocks noGrp="1"/>
          </p:cNvSpPr>
          <p:nvPr>
            <p:ph type="title"/>
          </p:nvPr>
        </p:nvSpPr>
        <p:spPr/>
        <p:txBody>
          <a:bodyPr/>
          <a:lstStyle/>
          <a:p>
            <a:r>
              <a:rPr lang="en-GB" dirty="0"/>
              <a:t>Break Time – 10 mins</a:t>
            </a:r>
          </a:p>
        </p:txBody>
      </p:sp>
      <p:pic>
        <p:nvPicPr>
          <p:cNvPr id="1026" name="Picture 2">
            <a:extLst>
              <a:ext uri="{FF2B5EF4-FFF2-40B4-BE49-F238E27FC236}">
                <a16:creationId xmlns:a16="http://schemas.microsoft.com/office/drawing/2014/main" id="{7BBACFB2-80BD-A1DC-A88E-4641A6F75991}"/>
              </a:ext>
            </a:extLst>
          </p:cNvPr>
          <p:cNvPicPr>
            <a:picLocks noChangeAspect="1" noChangeArrowheads="1"/>
          </p:cNvPicPr>
          <p:nvPr/>
        </p:nvPicPr>
        <p:blipFill>
          <a:blip r:embed="rId3" cstate="print">
            <a:extLst>
              <a:ext uri="{28A0092B-C50C-407E-A947-70E740481C1C}">
                <a14:useLocalDpi xmlns:a14="http://schemas.microsoft.com/office/drawing/2010/main"/>
              </a:ext>
            </a:extLst>
          </a:blip>
          <a:srcRect/>
          <a:stretch>
            <a:fillRect/>
          </a:stretch>
        </p:blipFill>
        <p:spPr bwMode="auto">
          <a:xfrm>
            <a:off x="2133600" y="1516339"/>
            <a:ext cx="2859278" cy="2673611"/>
          </a:xfrm>
          <a:prstGeom prst="rect">
            <a:avLst/>
          </a:prstGeom>
          <a:noFill/>
          <a:extLst>
            <a:ext uri="{909E8E84-426E-40DD-AFC4-6F175D3DCCD1}">
              <a14:hiddenFill xmlns:a14="http://schemas.microsoft.com/office/drawing/2010/main">
                <a:solidFill>
                  <a:srgbClr val="FFFFFF"/>
                </a:solidFill>
              </a14:hiddenFill>
            </a:ext>
          </a:extLst>
        </p:spPr>
      </p:pic>
      <p:sp>
        <p:nvSpPr>
          <p:cNvPr id="3" name="Subtitle 2">
            <a:extLst>
              <a:ext uri="{FF2B5EF4-FFF2-40B4-BE49-F238E27FC236}">
                <a16:creationId xmlns:a16="http://schemas.microsoft.com/office/drawing/2014/main" id="{BCD0B23C-BE96-E232-5B85-1826478A1BFE}"/>
              </a:ext>
            </a:extLst>
          </p:cNvPr>
          <p:cNvSpPr txBox="1">
            <a:spLocks/>
          </p:cNvSpPr>
          <p:nvPr/>
        </p:nvSpPr>
        <p:spPr>
          <a:xfrm>
            <a:off x="3011678" y="4189951"/>
            <a:ext cx="1981200" cy="126018"/>
          </a:xfrm>
          <a:prstGeom prst="rect">
            <a:avLst/>
          </a:prstGeom>
        </p:spPr>
        <p:txBody>
          <a:bodyPr vert="horz" lIns="68580" tIns="34290" rIns="68580" bIns="34290" rtlCol="0">
            <a:no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r">
              <a:defRPr/>
            </a:pPr>
            <a:r>
              <a:rPr lang="en-GB" sz="600" dirty="0">
                <a:solidFill>
                  <a:schemeClr val="tx1"/>
                </a:solidFill>
                <a:latin typeface="MetaBook-Roman" panose="020B0502040000020004" pitchFamily="34" charset="0"/>
                <a:ea typeface="Verdana" pitchFamily="34" charset="0"/>
                <a:cs typeface="Verdana" pitchFamily="34" charset="0"/>
              </a:rPr>
              <a:t>Image credit: </a:t>
            </a:r>
            <a:r>
              <a:rPr lang="pl-PL" sz="600" dirty="0">
                <a:solidFill>
                  <a:schemeClr val="tx1"/>
                </a:solidFill>
                <a:latin typeface="MetaBook-Roman" panose="020B0502040000020004" pitchFamily="34" charset="0"/>
                <a:ea typeface="Verdana" pitchFamily="34" charset="0"/>
              </a:rPr>
              <a:t>oksmith </a:t>
            </a:r>
            <a:r>
              <a:rPr lang="en-GB" sz="600" dirty="0">
                <a:solidFill>
                  <a:schemeClr val="tx1"/>
                </a:solidFill>
                <a:latin typeface="MetaBook-Roman" panose="020B0502040000020004" pitchFamily="34" charset="0"/>
                <a:ea typeface="Verdana" pitchFamily="34" charset="0"/>
              </a:rPr>
              <a:t>via openclipart.org</a:t>
            </a:r>
          </a:p>
        </p:txBody>
      </p:sp>
    </p:spTree>
    <p:extLst>
      <p:ext uri="{BB962C8B-B14F-4D97-AF65-F5344CB8AC3E}">
        <p14:creationId xmlns:p14="http://schemas.microsoft.com/office/powerpoint/2010/main" val="389340332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0842EA-2800-2954-0D28-8099EEDD2DD9}"/>
              </a:ext>
            </a:extLst>
          </p:cNvPr>
          <p:cNvSpPr>
            <a:spLocks noGrp="1"/>
          </p:cNvSpPr>
          <p:nvPr>
            <p:ph type="title"/>
          </p:nvPr>
        </p:nvSpPr>
        <p:spPr>
          <a:xfrm>
            <a:off x="628650" y="273844"/>
            <a:ext cx="6066064" cy="994172"/>
          </a:xfrm>
        </p:spPr>
        <p:txBody>
          <a:bodyPr>
            <a:normAutofit fontScale="90000"/>
          </a:bodyPr>
          <a:lstStyle/>
          <a:p>
            <a:r>
              <a:rPr lang="en-GB" sz="2500" dirty="0"/>
              <a:t>What decisions do football managers </a:t>
            </a:r>
            <a:br>
              <a:rPr lang="en-GB" sz="2500" dirty="0"/>
            </a:br>
            <a:r>
              <a:rPr lang="en-GB" sz="2500" dirty="0"/>
              <a:t>need to make during a game?</a:t>
            </a:r>
          </a:p>
        </p:txBody>
      </p:sp>
      <p:sp>
        <p:nvSpPr>
          <p:cNvPr id="5" name="Content Placeholder 4">
            <a:extLst>
              <a:ext uri="{FF2B5EF4-FFF2-40B4-BE49-F238E27FC236}">
                <a16:creationId xmlns:a16="http://schemas.microsoft.com/office/drawing/2014/main" id="{6535C143-22B1-0D15-C6B8-E53ED5F71426}"/>
              </a:ext>
            </a:extLst>
          </p:cNvPr>
          <p:cNvSpPr>
            <a:spLocks noGrp="1"/>
          </p:cNvSpPr>
          <p:nvPr>
            <p:ph idx="1"/>
          </p:nvPr>
        </p:nvSpPr>
        <p:spPr/>
        <p:txBody>
          <a:bodyPr/>
          <a:lstStyle/>
          <a:p>
            <a:pPr>
              <a:lnSpc>
                <a:spcPct val="150000"/>
              </a:lnSpc>
            </a:pPr>
            <a:r>
              <a:rPr lang="en-GB" dirty="0"/>
              <a:t>Which players to play</a:t>
            </a:r>
          </a:p>
          <a:p>
            <a:pPr>
              <a:lnSpc>
                <a:spcPct val="150000"/>
              </a:lnSpc>
            </a:pPr>
            <a:r>
              <a:rPr lang="en-GB" dirty="0"/>
              <a:t>Which players to bench</a:t>
            </a:r>
          </a:p>
          <a:p>
            <a:pPr>
              <a:lnSpc>
                <a:spcPct val="150000"/>
              </a:lnSpc>
            </a:pPr>
            <a:r>
              <a:rPr lang="en-GB" dirty="0"/>
              <a:t>When to substitute players</a:t>
            </a:r>
          </a:p>
          <a:p>
            <a:pPr>
              <a:lnSpc>
                <a:spcPct val="150000"/>
              </a:lnSpc>
            </a:pPr>
            <a:r>
              <a:rPr lang="en-GB" dirty="0"/>
              <a:t>When to change tactics </a:t>
            </a:r>
          </a:p>
          <a:p>
            <a:pPr>
              <a:lnSpc>
                <a:spcPct val="150000"/>
              </a:lnSpc>
            </a:pPr>
            <a:r>
              <a:rPr lang="en-GB" dirty="0">
                <a:solidFill>
                  <a:srgbClr val="B44A6E"/>
                </a:solidFill>
              </a:rPr>
              <a:t>Which players to take a penalty</a:t>
            </a:r>
          </a:p>
        </p:txBody>
      </p:sp>
      <p:grpSp>
        <p:nvGrpSpPr>
          <p:cNvPr id="3" name="Group 2">
            <a:extLst>
              <a:ext uri="{FF2B5EF4-FFF2-40B4-BE49-F238E27FC236}">
                <a16:creationId xmlns:a16="http://schemas.microsoft.com/office/drawing/2014/main" id="{9DEE71B6-273D-83B7-29AE-E1336F8A2C69}"/>
              </a:ext>
            </a:extLst>
          </p:cNvPr>
          <p:cNvGrpSpPr/>
          <p:nvPr/>
        </p:nvGrpSpPr>
        <p:grpSpPr>
          <a:xfrm>
            <a:off x="5861440" y="50858"/>
            <a:ext cx="3184456" cy="3880716"/>
            <a:chOff x="5861440" y="50858"/>
            <a:chExt cx="3184456" cy="3880716"/>
          </a:xfrm>
        </p:grpSpPr>
        <p:grpSp>
          <p:nvGrpSpPr>
            <p:cNvPr id="4" name="Group 3">
              <a:extLst>
                <a:ext uri="{FF2B5EF4-FFF2-40B4-BE49-F238E27FC236}">
                  <a16:creationId xmlns:a16="http://schemas.microsoft.com/office/drawing/2014/main" id="{22208F65-AE21-A916-EA5A-6C5176A231C4}"/>
                </a:ext>
              </a:extLst>
            </p:cNvPr>
            <p:cNvGrpSpPr/>
            <p:nvPr/>
          </p:nvGrpSpPr>
          <p:grpSpPr>
            <a:xfrm>
              <a:off x="5861440" y="1461473"/>
              <a:ext cx="2301700" cy="2470101"/>
              <a:chOff x="5861440" y="1461473"/>
              <a:chExt cx="2301700" cy="2470101"/>
            </a:xfrm>
          </p:grpSpPr>
          <p:pic>
            <p:nvPicPr>
              <p:cNvPr id="9" name="Picture 2">
                <a:extLst>
                  <a:ext uri="{FF2B5EF4-FFF2-40B4-BE49-F238E27FC236}">
                    <a16:creationId xmlns:a16="http://schemas.microsoft.com/office/drawing/2014/main" id="{6452328D-9FF8-0BA8-A61E-9C86A63239DD}"/>
                  </a:ext>
                </a:extLst>
              </p:cNvPr>
              <p:cNvPicPr>
                <a:picLocks noChangeAspect="1" noChangeArrowheads="1"/>
              </p:cNvPicPr>
              <p:nvPr/>
            </p:nvPicPr>
            <p:blipFill>
              <a:blip r:embed="rId3" cstate="print">
                <a:extLst>
                  <a:ext uri="{28A0092B-C50C-407E-A947-70E740481C1C}">
                    <a14:useLocalDpi xmlns:a14="http://schemas.microsoft.com/office/drawing/2010/main"/>
                  </a:ext>
                </a:extLst>
              </a:blip>
              <a:srcRect/>
              <a:stretch>
                <a:fillRect/>
              </a:stretch>
            </p:blipFill>
            <p:spPr bwMode="auto">
              <a:xfrm>
                <a:off x="5861440" y="1461473"/>
                <a:ext cx="2301700" cy="2301700"/>
              </a:xfrm>
              <a:prstGeom prst="rect">
                <a:avLst/>
              </a:prstGeom>
              <a:noFill/>
              <a:extLst>
                <a:ext uri="{909E8E84-426E-40DD-AFC4-6F175D3DCCD1}">
                  <a14:hiddenFill xmlns:a14="http://schemas.microsoft.com/office/drawing/2010/main">
                    <a:solidFill>
                      <a:srgbClr val="FFFFFF"/>
                    </a:solidFill>
                  </a14:hiddenFill>
                </a:ext>
              </a:extLst>
            </p:spPr>
          </p:pic>
          <p:sp>
            <p:nvSpPr>
              <p:cNvPr id="10" name="Subtitle 2">
                <a:extLst>
                  <a:ext uri="{FF2B5EF4-FFF2-40B4-BE49-F238E27FC236}">
                    <a16:creationId xmlns:a16="http://schemas.microsoft.com/office/drawing/2014/main" id="{4562AEF4-9878-77AC-8283-78A5DC8C0CAD}"/>
                  </a:ext>
                </a:extLst>
              </p:cNvPr>
              <p:cNvSpPr txBox="1">
                <a:spLocks/>
              </p:cNvSpPr>
              <p:nvPr/>
            </p:nvSpPr>
            <p:spPr>
              <a:xfrm>
                <a:off x="6181940" y="3776861"/>
                <a:ext cx="1981200" cy="154713"/>
              </a:xfrm>
              <a:prstGeom prst="rect">
                <a:avLst/>
              </a:prstGeom>
            </p:spPr>
            <p:txBody>
              <a:bodyPr vert="horz" lIns="68580" tIns="34290" rIns="68580" bIns="34290" rtlCol="0">
                <a:no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r">
                  <a:defRPr/>
                </a:pPr>
                <a:r>
                  <a:rPr lang="en-GB" sz="600" dirty="0">
                    <a:solidFill>
                      <a:schemeClr val="tx1"/>
                    </a:solidFill>
                    <a:latin typeface="MetaBook-Roman" panose="020B0502040000020004" pitchFamily="34" charset="0"/>
                    <a:ea typeface="Verdana" pitchFamily="34" charset="0"/>
                    <a:cs typeface="Verdana" pitchFamily="34" charset="0"/>
                  </a:rPr>
                  <a:t>Image credit: Peter Schulz </a:t>
                </a:r>
                <a:r>
                  <a:rPr lang="en-GB" sz="600" dirty="0">
                    <a:solidFill>
                      <a:schemeClr val="tx1"/>
                    </a:solidFill>
                    <a:latin typeface="MetaBook-Roman" panose="020B0502040000020004" pitchFamily="34" charset="0"/>
                    <a:ea typeface="Verdana" pitchFamily="34" charset="0"/>
                  </a:rPr>
                  <a:t>via Wikimedia Commons</a:t>
                </a:r>
              </a:p>
            </p:txBody>
          </p:sp>
        </p:grpSp>
        <p:grpSp>
          <p:nvGrpSpPr>
            <p:cNvPr id="6" name="Group 5">
              <a:extLst>
                <a:ext uri="{FF2B5EF4-FFF2-40B4-BE49-F238E27FC236}">
                  <a16:creationId xmlns:a16="http://schemas.microsoft.com/office/drawing/2014/main" id="{7DF69B9F-B72D-6621-7B7C-991074F9BDC6}"/>
                </a:ext>
              </a:extLst>
            </p:cNvPr>
            <p:cNvGrpSpPr/>
            <p:nvPr/>
          </p:nvGrpSpPr>
          <p:grpSpPr>
            <a:xfrm>
              <a:off x="7095334" y="50858"/>
              <a:ext cx="1950562" cy="1657978"/>
              <a:chOff x="7095334" y="50858"/>
              <a:chExt cx="1950562" cy="1657978"/>
            </a:xfrm>
          </p:grpSpPr>
          <p:pic>
            <p:nvPicPr>
              <p:cNvPr id="7" name="Picture 6" descr="A white cloud with black background&#10;&#10;AI-generated content may be incorrect.">
                <a:extLst>
                  <a:ext uri="{FF2B5EF4-FFF2-40B4-BE49-F238E27FC236}">
                    <a16:creationId xmlns:a16="http://schemas.microsoft.com/office/drawing/2014/main" id="{A5DFC915-BC8E-D9C4-7EED-0DC332688C5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095334" y="50858"/>
                <a:ext cx="1950562" cy="1657978"/>
              </a:xfrm>
              <a:prstGeom prst="rect">
                <a:avLst/>
              </a:prstGeom>
            </p:spPr>
          </p:pic>
          <p:sp>
            <p:nvSpPr>
              <p:cNvPr id="8" name="TextBox 7">
                <a:extLst>
                  <a:ext uri="{FF2B5EF4-FFF2-40B4-BE49-F238E27FC236}">
                    <a16:creationId xmlns:a16="http://schemas.microsoft.com/office/drawing/2014/main" id="{B6DCBC78-7787-3465-03CC-37563B0C21B7}"/>
                  </a:ext>
                </a:extLst>
              </p:cNvPr>
              <p:cNvSpPr txBox="1"/>
              <p:nvPr/>
            </p:nvSpPr>
            <p:spPr>
              <a:xfrm>
                <a:off x="7265778" y="606024"/>
                <a:ext cx="1600067" cy="523220"/>
              </a:xfrm>
              <a:prstGeom prst="rect">
                <a:avLst/>
              </a:prstGeom>
              <a:noFill/>
            </p:spPr>
            <p:txBody>
              <a:bodyPr wrap="square" rtlCol="0">
                <a:spAutoFit/>
              </a:bodyPr>
              <a:lstStyle/>
              <a:p>
                <a:pPr algn="ctr"/>
                <a:r>
                  <a:rPr lang="en-GB" sz="1400" b="1" dirty="0"/>
                  <a:t>Should I take a penalty?</a:t>
                </a:r>
              </a:p>
            </p:txBody>
          </p:sp>
        </p:grpSp>
      </p:grpSp>
    </p:spTree>
    <p:extLst>
      <p:ext uri="{BB962C8B-B14F-4D97-AF65-F5344CB8AC3E}">
        <p14:creationId xmlns:p14="http://schemas.microsoft.com/office/powerpoint/2010/main" val="9207542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5">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5319D5-4FD8-38F4-8FBC-0F33D0AB10A1}"/>
              </a:ext>
            </a:extLst>
          </p:cNvPr>
          <p:cNvSpPr>
            <a:spLocks noGrp="1"/>
          </p:cNvSpPr>
          <p:nvPr>
            <p:ph type="title"/>
          </p:nvPr>
        </p:nvSpPr>
        <p:spPr>
          <a:xfrm>
            <a:off x="506730" y="273844"/>
            <a:ext cx="7886700" cy="994172"/>
          </a:xfrm>
        </p:spPr>
        <p:txBody>
          <a:bodyPr vert="horz" lIns="91440" tIns="45720" rIns="91440" bIns="45720" rtlCol="0" anchor="ctr">
            <a:normAutofit/>
          </a:bodyPr>
          <a:lstStyle/>
          <a:p>
            <a:r>
              <a:rPr lang="en-GB" sz="2500" dirty="0"/>
              <a:t>Which players should take a penalty? </a:t>
            </a:r>
          </a:p>
        </p:txBody>
      </p:sp>
      <p:graphicFrame>
        <p:nvGraphicFramePr>
          <p:cNvPr id="4" name="Content Placeholder 3">
            <a:extLst>
              <a:ext uri="{FF2B5EF4-FFF2-40B4-BE49-F238E27FC236}">
                <a16:creationId xmlns:a16="http://schemas.microsoft.com/office/drawing/2014/main" id="{B236C88D-759E-14B7-ADF7-25D4D0F6293C}"/>
              </a:ext>
            </a:extLst>
          </p:cNvPr>
          <p:cNvGraphicFramePr>
            <a:graphicFrameLocks noGrp="1"/>
          </p:cNvGraphicFramePr>
          <p:nvPr>
            <p:ph idx="1"/>
            <p:extLst>
              <p:ext uri="{D42A27DB-BD31-4B8C-83A1-F6EECF244321}">
                <p14:modId xmlns:p14="http://schemas.microsoft.com/office/powerpoint/2010/main" val="1587275059"/>
              </p:ext>
            </p:extLst>
          </p:nvPr>
        </p:nvGraphicFramePr>
        <p:xfrm>
          <a:off x="387476" y="1634744"/>
          <a:ext cx="8295895" cy="1854200"/>
        </p:xfrm>
        <a:graphic>
          <a:graphicData uri="http://schemas.openxmlformats.org/drawingml/2006/table">
            <a:tbl>
              <a:tblPr firstRow="1" bandRow="1">
                <a:tableStyleId>{5940675A-B579-460E-94D1-54222C63F5DA}</a:tableStyleId>
              </a:tblPr>
              <a:tblGrid>
                <a:gridCol w="1404748">
                  <a:extLst>
                    <a:ext uri="{9D8B030D-6E8A-4147-A177-3AD203B41FA5}">
                      <a16:colId xmlns:a16="http://schemas.microsoft.com/office/drawing/2014/main" val="4132233519"/>
                    </a:ext>
                  </a:extLst>
                </a:gridCol>
                <a:gridCol w="1913610">
                  <a:extLst>
                    <a:ext uri="{9D8B030D-6E8A-4147-A177-3AD203B41FA5}">
                      <a16:colId xmlns:a16="http://schemas.microsoft.com/office/drawing/2014/main" val="2907066101"/>
                    </a:ext>
                  </a:extLst>
                </a:gridCol>
                <a:gridCol w="1659179">
                  <a:extLst>
                    <a:ext uri="{9D8B030D-6E8A-4147-A177-3AD203B41FA5}">
                      <a16:colId xmlns:a16="http://schemas.microsoft.com/office/drawing/2014/main" val="4008551278"/>
                    </a:ext>
                  </a:extLst>
                </a:gridCol>
                <a:gridCol w="1659179">
                  <a:extLst>
                    <a:ext uri="{9D8B030D-6E8A-4147-A177-3AD203B41FA5}">
                      <a16:colId xmlns:a16="http://schemas.microsoft.com/office/drawing/2014/main" val="2218204480"/>
                    </a:ext>
                  </a:extLst>
                </a:gridCol>
                <a:gridCol w="1659179">
                  <a:extLst>
                    <a:ext uri="{9D8B030D-6E8A-4147-A177-3AD203B41FA5}">
                      <a16:colId xmlns:a16="http://schemas.microsoft.com/office/drawing/2014/main" val="1108280941"/>
                    </a:ext>
                  </a:extLst>
                </a:gridCol>
              </a:tblGrid>
              <a:tr h="370840">
                <a:tc>
                  <a:txBody>
                    <a:bodyPr/>
                    <a:lstStyle/>
                    <a:p>
                      <a:pPr algn="ctr"/>
                      <a:r>
                        <a:rPr lang="en-GB" sz="1600" b="1" dirty="0"/>
                        <a:t>Player</a:t>
                      </a:r>
                    </a:p>
                  </a:txBody>
                  <a:tcPr/>
                </a:tc>
                <a:tc>
                  <a:txBody>
                    <a:bodyPr/>
                    <a:lstStyle/>
                    <a:p>
                      <a:pPr algn="ctr"/>
                      <a:r>
                        <a:rPr lang="en-GB" sz="1600" b="1" dirty="0"/>
                        <a:t>Shooting Skill</a:t>
                      </a:r>
                    </a:p>
                  </a:txBody>
                  <a:tcPr/>
                </a:tc>
                <a:tc>
                  <a:txBody>
                    <a:bodyPr/>
                    <a:lstStyle/>
                    <a:p>
                      <a:pPr algn="ctr"/>
                      <a:r>
                        <a:rPr lang="en-GB" sz="1600" b="1" dirty="0"/>
                        <a:t>Confidence</a:t>
                      </a:r>
                    </a:p>
                  </a:txBody>
                  <a:tcPr/>
                </a:tc>
                <a:tc>
                  <a:txBody>
                    <a:bodyPr/>
                    <a:lstStyle/>
                    <a:p>
                      <a:pPr algn="ctr"/>
                      <a:r>
                        <a:rPr lang="en-GB" sz="1600" b="1" dirty="0"/>
                        <a:t>Hair Style</a:t>
                      </a:r>
                    </a:p>
                  </a:txBody>
                  <a:tcPr/>
                </a:tc>
                <a:tc>
                  <a:txBody>
                    <a:bodyPr/>
                    <a:lstStyle/>
                    <a:p>
                      <a:pPr algn="ctr"/>
                      <a:r>
                        <a:rPr lang="en-GB" sz="1600" b="1" dirty="0"/>
                        <a:t>Scored?</a:t>
                      </a:r>
                    </a:p>
                  </a:txBody>
                  <a:tcPr>
                    <a:solidFill>
                      <a:schemeClr val="bg1"/>
                    </a:solidFill>
                  </a:tcPr>
                </a:tc>
                <a:extLst>
                  <a:ext uri="{0D108BD9-81ED-4DB2-BD59-A6C34878D82A}">
                    <a16:rowId xmlns:a16="http://schemas.microsoft.com/office/drawing/2014/main" val="288335129"/>
                  </a:ext>
                </a:extLst>
              </a:tr>
              <a:tr h="370840">
                <a:tc>
                  <a:txBody>
                    <a:bodyPr/>
                    <a:lstStyle/>
                    <a:p>
                      <a:pPr algn="ctr"/>
                      <a:r>
                        <a:rPr lang="en-GB" sz="1600" dirty="0"/>
                        <a:t>Alex</a:t>
                      </a:r>
                    </a:p>
                  </a:txBody>
                  <a:tcPr/>
                </a:tc>
                <a:tc>
                  <a:txBody>
                    <a:bodyPr/>
                    <a:lstStyle/>
                    <a:p>
                      <a:pPr algn="ctr"/>
                      <a:r>
                        <a:rPr lang="en-GB" sz="1600" dirty="0"/>
                        <a:t>High</a:t>
                      </a:r>
                    </a:p>
                  </a:txBody>
                  <a:tcPr/>
                </a:tc>
                <a:tc>
                  <a:txBody>
                    <a:bodyPr/>
                    <a:lstStyle/>
                    <a:p>
                      <a:pPr algn="ctr"/>
                      <a:r>
                        <a:rPr lang="en-GB" sz="1600" dirty="0"/>
                        <a:t>High</a:t>
                      </a:r>
                    </a:p>
                  </a:txBody>
                  <a:tcPr/>
                </a:tc>
                <a:tc>
                  <a:txBody>
                    <a:bodyPr/>
                    <a:lstStyle/>
                    <a:p>
                      <a:pPr algn="ctr"/>
                      <a:r>
                        <a:rPr lang="en-GB" sz="1600" dirty="0"/>
                        <a:t>Spiky</a:t>
                      </a:r>
                    </a:p>
                  </a:txBody>
                  <a:tcPr/>
                </a:tc>
                <a:tc>
                  <a:txBody>
                    <a:bodyPr/>
                    <a:lstStyle/>
                    <a:p>
                      <a:pPr algn="ctr"/>
                      <a:r>
                        <a:rPr lang="en-GB" sz="1600" dirty="0"/>
                        <a:t>Yes</a:t>
                      </a:r>
                    </a:p>
                  </a:txBody>
                  <a:tcPr>
                    <a:solidFill>
                      <a:srgbClr val="C7CE5C"/>
                    </a:solidFill>
                  </a:tcPr>
                </a:tc>
                <a:extLst>
                  <a:ext uri="{0D108BD9-81ED-4DB2-BD59-A6C34878D82A}">
                    <a16:rowId xmlns:a16="http://schemas.microsoft.com/office/drawing/2014/main" val="1946846807"/>
                  </a:ext>
                </a:extLst>
              </a:tr>
              <a:tr h="370840">
                <a:tc>
                  <a:txBody>
                    <a:bodyPr/>
                    <a:lstStyle/>
                    <a:p>
                      <a:pPr algn="ctr"/>
                      <a:r>
                        <a:rPr lang="en-GB" sz="1600" dirty="0"/>
                        <a:t>Sam</a:t>
                      </a:r>
                    </a:p>
                  </a:txBody>
                  <a:tcPr/>
                </a:tc>
                <a:tc>
                  <a:txBody>
                    <a:bodyPr/>
                    <a:lstStyle/>
                    <a:p>
                      <a:pPr algn="ctr"/>
                      <a:r>
                        <a:rPr lang="en-GB" sz="1600" dirty="0"/>
                        <a:t>Low</a:t>
                      </a:r>
                    </a:p>
                  </a:txBody>
                  <a:tcPr/>
                </a:tc>
                <a:tc>
                  <a:txBody>
                    <a:bodyPr/>
                    <a:lstStyle/>
                    <a:p>
                      <a:pPr algn="ctr"/>
                      <a:r>
                        <a:rPr lang="en-GB" sz="1600" dirty="0"/>
                        <a:t>High</a:t>
                      </a:r>
                    </a:p>
                  </a:txBody>
                  <a:tcPr/>
                </a:tc>
                <a:tc>
                  <a:txBody>
                    <a:bodyPr/>
                    <a:lstStyle/>
                    <a:p>
                      <a:pPr algn="ctr"/>
                      <a:r>
                        <a:rPr lang="en-GB" sz="1600" dirty="0"/>
                        <a:t>Not Spiky</a:t>
                      </a:r>
                    </a:p>
                  </a:txBody>
                  <a:tcPr/>
                </a:tc>
                <a:tc>
                  <a:txBody>
                    <a:bodyPr/>
                    <a:lstStyle/>
                    <a:p>
                      <a:pPr algn="ctr"/>
                      <a:r>
                        <a:rPr lang="en-GB" sz="1600" dirty="0">
                          <a:solidFill>
                            <a:schemeClr val="bg1"/>
                          </a:solidFill>
                        </a:rPr>
                        <a:t>No</a:t>
                      </a:r>
                    </a:p>
                  </a:txBody>
                  <a:tcPr>
                    <a:solidFill>
                      <a:srgbClr val="B44A6E"/>
                    </a:solidFill>
                  </a:tcPr>
                </a:tc>
                <a:extLst>
                  <a:ext uri="{0D108BD9-81ED-4DB2-BD59-A6C34878D82A}">
                    <a16:rowId xmlns:a16="http://schemas.microsoft.com/office/drawing/2014/main" val="1685466000"/>
                  </a:ext>
                </a:extLst>
              </a:tr>
              <a:tr h="370840">
                <a:tc>
                  <a:txBody>
                    <a:bodyPr/>
                    <a:lstStyle/>
                    <a:p>
                      <a:pPr algn="ctr"/>
                      <a:r>
                        <a:rPr lang="en-GB" sz="1600" dirty="0"/>
                        <a:t>Cody</a:t>
                      </a:r>
                    </a:p>
                  </a:txBody>
                  <a:tcPr/>
                </a:tc>
                <a:tc>
                  <a:txBody>
                    <a:bodyPr/>
                    <a:lstStyle/>
                    <a:p>
                      <a:pPr algn="ctr"/>
                      <a:r>
                        <a:rPr lang="en-GB" sz="1600" dirty="0"/>
                        <a:t>High</a:t>
                      </a:r>
                    </a:p>
                  </a:txBody>
                  <a:tcPr/>
                </a:tc>
                <a:tc>
                  <a:txBody>
                    <a:bodyPr/>
                    <a:lstStyle/>
                    <a:p>
                      <a:pPr algn="ctr"/>
                      <a:r>
                        <a:rPr lang="en-GB" sz="1600" dirty="0"/>
                        <a:t>Low</a:t>
                      </a:r>
                    </a:p>
                  </a:txBody>
                  <a:tcPr/>
                </a:tc>
                <a:tc>
                  <a:txBody>
                    <a:bodyPr/>
                    <a:lstStyle/>
                    <a:p>
                      <a:pPr algn="ctr"/>
                      <a:r>
                        <a:rPr lang="en-GB" sz="1600" dirty="0"/>
                        <a:t>Spiky</a:t>
                      </a:r>
                    </a:p>
                  </a:txBody>
                  <a:tcPr/>
                </a:tc>
                <a:tc>
                  <a:txBody>
                    <a:bodyPr/>
                    <a:lstStyle/>
                    <a:p>
                      <a:pPr algn="ctr"/>
                      <a:r>
                        <a:rPr lang="en-GB" sz="1600" dirty="0"/>
                        <a:t>Yes</a:t>
                      </a:r>
                    </a:p>
                  </a:txBody>
                  <a:tcPr>
                    <a:solidFill>
                      <a:srgbClr val="C7CE5C"/>
                    </a:solidFill>
                  </a:tcPr>
                </a:tc>
                <a:extLst>
                  <a:ext uri="{0D108BD9-81ED-4DB2-BD59-A6C34878D82A}">
                    <a16:rowId xmlns:a16="http://schemas.microsoft.com/office/drawing/2014/main" val="2459379729"/>
                  </a:ext>
                </a:extLst>
              </a:tr>
              <a:tr h="370840">
                <a:tc>
                  <a:txBody>
                    <a:bodyPr/>
                    <a:lstStyle/>
                    <a:p>
                      <a:pPr algn="ctr"/>
                      <a:r>
                        <a:rPr lang="en-GB" sz="1600" dirty="0"/>
                        <a:t>Riley</a:t>
                      </a:r>
                    </a:p>
                  </a:txBody>
                  <a:tcPr/>
                </a:tc>
                <a:tc>
                  <a:txBody>
                    <a:bodyPr/>
                    <a:lstStyle/>
                    <a:p>
                      <a:pPr algn="ctr"/>
                      <a:r>
                        <a:rPr lang="en-GB" sz="1600" dirty="0"/>
                        <a:t>High</a:t>
                      </a:r>
                    </a:p>
                  </a:txBody>
                  <a:tcPr/>
                </a:tc>
                <a:tc>
                  <a:txBody>
                    <a:bodyPr/>
                    <a:lstStyle/>
                    <a:p>
                      <a:pPr algn="ctr"/>
                      <a:r>
                        <a:rPr lang="en-GB" sz="1600" dirty="0"/>
                        <a:t>High</a:t>
                      </a:r>
                    </a:p>
                  </a:txBody>
                  <a:tcPr/>
                </a:tc>
                <a:tc>
                  <a:txBody>
                    <a:bodyPr/>
                    <a:lstStyle/>
                    <a:p>
                      <a:pPr algn="ctr"/>
                      <a:r>
                        <a:rPr lang="en-GB" sz="1600" dirty="0"/>
                        <a:t>Not Spiky</a:t>
                      </a:r>
                    </a:p>
                  </a:txBody>
                  <a:tcPr/>
                </a:tc>
                <a:tc>
                  <a:txBody>
                    <a:bodyPr/>
                    <a:lstStyle/>
                    <a:p>
                      <a:pPr algn="ctr"/>
                      <a:r>
                        <a:rPr lang="en-GB" sz="1600" dirty="0">
                          <a:solidFill>
                            <a:schemeClr val="bg1"/>
                          </a:solidFill>
                        </a:rPr>
                        <a:t>No</a:t>
                      </a:r>
                    </a:p>
                  </a:txBody>
                  <a:tcPr>
                    <a:solidFill>
                      <a:srgbClr val="B44A6E"/>
                    </a:solidFill>
                  </a:tcPr>
                </a:tc>
                <a:extLst>
                  <a:ext uri="{0D108BD9-81ED-4DB2-BD59-A6C34878D82A}">
                    <a16:rowId xmlns:a16="http://schemas.microsoft.com/office/drawing/2014/main" val="691980446"/>
                  </a:ext>
                </a:extLst>
              </a:tr>
            </a:tbl>
          </a:graphicData>
        </a:graphic>
      </p:graphicFrame>
      <p:sp>
        <p:nvSpPr>
          <p:cNvPr id="6" name="TextBox 5">
            <a:extLst>
              <a:ext uri="{FF2B5EF4-FFF2-40B4-BE49-F238E27FC236}">
                <a16:creationId xmlns:a16="http://schemas.microsoft.com/office/drawing/2014/main" id="{99F8146F-6AA2-62B8-C5E2-54437F864D14}"/>
              </a:ext>
            </a:extLst>
          </p:cNvPr>
          <p:cNvSpPr txBox="1"/>
          <p:nvPr/>
        </p:nvSpPr>
        <p:spPr>
          <a:xfrm>
            <a:off x="406956" y="3719196"/>
            <a:ext cx="7420709" cy="830997"/>
          </a:xfrm>
          <a:prstGeom prst="rect">
            <a:avLst/>
          </a:prstGeom>
          <a:noFill/>
        </p:spPr>
        <p:txBody>
          <a:bodyPr wrap="square">
            <a:spAutoFit/>
          </a:bodyPr>
          <a:lstStyle/>
          <a:p>
            <a:r>
              <a:rPr lang="en-GB" sz="1600" dirty="0"/>
              <a:t>1. </a:t>
            </a:r>
            <a:r>
              <a:rPr lang="en-GB" sz="1600" b="1" dirty="0">
                <a:solidFill>
                  <a:srgbClr val="B44A6E"/>
                </a:solidFill>
              </a:rPr>
              <a:t>If</a:t>
            </a:r>
            <a:r>
              <a:rPr lang="en-GB" sz="1600" b="1" dirty="0"/>
              <a:t> </a:t>
            </a:r>
            <a:r>
              <a:rPr lang="en-GB" sz="1600" dirty="0"/>
              <a:t>hair is spiky </a:t>
            </a:r>
            <a:r>
              <a:rPr lang="en-GB" sz="1600" b="1" dirty="0">
                <a:solidFill>
                  <a:srgbClr val="795AC6"/>
                </a:solidFill>
              </a:rPr>
              <a:t>then</a:t>
            </a:r>
            <a:r>
              <a:rPr lang="en-GB" sz="1600" dirty="0"/>
              <a:t> scored!</a:t>
            </a:r>
          </a:p>
          <a:p>
            <a:endParaRPr lang="en-GB" sz="1600" dirty="0"/>
          </a:p>
          <a:p>
            <a:r>
              <a:rPr lang="en-GB" sz="1600" dirty="0"/>
              <a:t>2. </a:t>
            </a:r>
            <a:r>
              <a:rPr lang="en-GB" sz="1600" b="1" dirty="0">
                <a:solidFill>
                  <a:srgbClr val="B44A6E"/>
                </a:solidFill>
              </a:rPr>
              <a:t>If</a:t>
            </a:r>
            <a:r>
              <a:rPr lang="en-GB" sz="1600" dirty="0">
                <a:solidFill>
                  <a:srgbClr val="B44A6E"/>
                </a:solidFill>
              </a:rPr>
              <a:t> </a:t>
            </a:r>
            <a:r>
              <a:rPr lang="en-GB" sz="1600" dirty="0"/>
              <a:t>hair is not spiky </a:t>
            </a:r>
            <a:r>
              <a:rPr lang="en-GB" sz="1600" b="1" dirty="0">
                <a:solidFill>
                  <a:srgbClr val="795AC6"/>
                </a:solidFill>
              </a:rPr>
              <a:t>then</a:t>
            </a:r>
            <a:r>
              <a:rPr lang="en-GB" sz="1600" dirty="0"/>
              <a:t> did not score! </a:t>
            </a:r>
          </a:p>
        </p:txBody>
      </p:sp>
    </p:spTree>
    <p:extLst>
      <p:ext uri="{BB962C8B-B14F-4D97-AF65-F5344CB8AC3E}">
        <p14:creationId xmlns:p14="http://schemas.microsoft.com/office/powerpoint/2010/main" val="21969171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936FD4F-B696-0BB2-5B58-D86448B50423}"/>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D75628AB-FDDC-D3F2-148E-647EAD2C15A1}"/>
              </a:ext>
            </a:extLst>
          </p:cNvPr>
          <p:cNvSpPr>
            <a:spLocks noGrp="1"/>
          </p:cNvSpPr>
          <p:nvPr>
            <p:ph type="title"/>
          </p:nvPr>
        </p:nvSpPr>
        <p:spPr>
          <a:xfrm>
            <a:off x="506730" y="273844"/>
            <a:ext cx="7886700" cy="994172"/>
          </a:xfrm>
        </p:spPr>
        <p:txBody>
          <a:bodyPr vert="horz" lIns="91440" tIns="45720" rIns="91440" bIns="45720" rtlCol="0" anchor="ctr">
            <a:normAutofit/>
          </a:bodyPr>
          <a:lstStyle/>
          <a:p>
            <a:r>
              <a:rPr lang="en-GB" sz="2500" dirty="0"/>
              <a:t>Which players should take a penalty? </a:t>
            </a:r>
          </a:p>
        </p:txBody>
      </p:sp>
      <p:grpSp>
        <p:nvGrpSpPr>
          <p:cNvPr id="26" name="Group 25">
            <a:extLst>
              <a:ext uri="{FF2B5EF4-FFF2-40B4-BE49-F238E27FC236}">
                <a16:creationId xmlns:a16="http://schemas.microsoft.com/office/drawing/2014/main" id="{6AB2EA3B-7543-5142-7456-FF904AFC1B9E}"/>
              </a:ext>
            </a:extLst>
          </p:cNvPr>
          <p:cNvGrpSpPr/>
          <p:nvPr/>
        </p:nvGrpSpPr>
        <p:grpSpPr>
          <a:xfrm>
            <a:off x="290467" y="1268016"/>
            <a:ext cx="7266757" cy="2807968"/>
            <a:chOff x="266083" y="1201866"/>
            <a:chExt cx="7266757" cy="2807968"/>
          </a:xfrm>
        </p:grpSpPr>
        <p:sp>
          <p:nvSpPr>
            <p:cNvPr id="7" name="Rectangle 6">
              <a:extLst>
                <a:ext uri="{FF2B5EF4-FFF2-40B4-BE49-F238E27FC236}">
                  <a16:creationId xmlns:a16="http://schemas.microsoft.com/office/drawing/2014/main" id="{5BE363E5-A86E-5A18-F051-2C1FDA95D37D}"/>
                </a:ext>
              </a:extLst>
            </p:cNvPr>
            <p:cNvSpPr/>
            <p:nvPr/>
          </p:nvSpPr>
          <p:spPr>
            <a:xfrm>
              <a:off x="2201023" y="1201866"/>
              <a:ext cx="3267389" cy="546775"/>
            </a:xfrm>
            <a:prstGeom prst="rect">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b="1" dirty="0">
                  <a:solidFill>
                    <a:srgbClr val="B44A6E"/>
                  </a:solidFill>
                </a:rPr>
                <a:t>Is player’s hair spiky?</a:t>
              </a:r>
            </a:p>
          </p:txBody>
        </p:sp>
        <p:sp>
          <p:nvSpPr>
            <p:cNvPr id="8" name="Rectangle: Rounded Corners 7">
              <a:extLst>
                <a:ext uri="{FF2B5EF4-FFF2-40B4-BE49-F238E27FC236}">
                  <a16:creationId xmlns:a16="http://schemas.microsoft.com/office/drawing/2014/main" id="{DC6E1024-EC62-3D4F-2BCE-ED133E742058}"/>
                </a:ext>
              </a:extLst>
            </p:cNvPr>
            <p:cNvSpPr/>
            <p:nvPr/>
          </p:nvSpPr>
          <p:spPr>
            <a:xfrm>
              <a:off x="1364298" y="2352417"/>
              <a:ext cx="1235945" cy="425716"/>
            </a:xfrm>
            <a:prstGeom prst="roundRect">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b="1" dirty="0">
                  <a:solidFill>
                    <a:srgbClr val="795AC6"/>
                  </a:solidFill>
                </a:rPr>
                <a:t>Yes</a:t>
              </a:r>
            </a:p>
          </p:txBody>
        </p:sp>
        <p:sp>
          <p:nvSpPr>
            <p:cNvPr id="9" name="Rectangle: Rounded Corners 8">
              <a:extLst>
                <a:ext uri="{FF2B5EF4-FFF2-40B4-BE49-F238E27FC236}">
                  <a16:creationId xmlns:a16="http://schemas.microsoft.com/office/drawing/2014/main" id="{C2D59121-1EAB-E1A3-EAD7-5FADD7583C0C}"/>
                </a:ext>
              </a:extLst>
            </p:cNvPr>
            <p:cNvSpPr/>
            <p:nvPr/>
          </p:nvSpPr>
          <p:spPr>
            <a:xfrm>
              <a:off x="5081386" y="2358892"/>
              <a:ext cx="1235945" cy="425716"/>
            </a:xfrm>
            <a:prstGeom prst="roundRect">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b="1" dirty="0">
                  <a:solidFill>
                    <a:srgbClr val="795AC6"/>
                  </a:solidFill>
                </a:rPr>
                <a:t>No</a:t>
              </a:r>
            </a:p>
          </p:txBody>
        </p:sp>
        <p:cxnSp>
          <p:nvCxnSpPr>
            <p:cNvPr id="10" name="Straight Arrow Connector 9">
              <a:extLst>
                <a:ext uri="{FF2B5EF4-FFF2-40B4-BE49-F238E27FC236}">
                  <a16:creationId xmlns:a16="http://schemas.microsoft.com/office/drawing/2014/main" id="{E5B101BA-2935-BCE6-D271-01607A463E96}"/>
                </a:ext>
              </a:extLst>
            </p:cNvPr>
            <p:cNvCxnSpPr>
              <a:cxnSpLocks/>
              <a:stCxn id="7" idx="2"/>
              <a:endCxn id="8" idx="0"/>
            </p:cNvCxnSpPr>
            <p:nvPr/>
          </p:nvCxnSpPr>
          <p:spPr>
            <a:xfrm flipH="1">
              <a:off x="1982271" y="1748641"/>
              <a:ext cx="1852447" cy="603776"/>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1" name="Straight Arrow Connector 10">
              <a:extLst>
                <a:ext uri="{FF2B5EF4-FFF2-40B4-BE49-F238E27FC236}">
                  <a16:creationId xmlns:a16="http://schemas.microsoft.com/office/drawing/2014/main" id="{2956E008-F80F-0F71-3626-369F53792A2B}"/>
                </a:ext>
              </a:extLst>
            </p:cNvPr>
            <p:cNvCxnSpPr>
              <a:cxnSpLocks/>
              <a:stCxn id="8" idx="2"/>
            </p:cNvCxnSpPr>
            <p:nvPr/>
          </p:nvCxnSpPr>
          <p:spPr>
            <a:xfrm flipH="1">
              <a:off x="1982270" y="2778133"/>
              <a:ext cx="1" cy="603776"/>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8" name="Straight Arrow Connector 17">
              <a:extLst>
                <a:ext uri="{FF2B5EF4-FFF2-40B4-BE49-F238E27FC236}">
                  <a16:creationId xmlns:a16="http://schemas.microsoft.com/office/drawing/2014/main" id="{0AC57952-C7DF-403F-6F8B-CBBB61A7B035}"/>
                </a:ext>
              </a:extLst>
            </p:cNvPr>
            <p:cNvCxnSpPr>
              <a:cxnSpLocks/>
              <a:stCxn id="7" idx="2"/>
              <a:endCxn id="9" idx="0"/>
            </p:cNvCxnSpPr>
            <p:nvPr/>
          </p:nvCxnSpPr>
          <p:spPr>
            <a:xfrm>
              <a:off x="3834718" y="1748641"/>
              <a:ext cx="1864641" cy="610251"/>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1" name="Straight Arrow Connector 20">
              <a:extLst>
                <a:ext uri="{FF2B5EF4-FFF2-40B4-BE49-F238E27FC236}">
                  <a16:creationId xmlns:a16="http://schemas.microsoft.com/office/drawing/2014/main" id="{43E987D3-9336-81A3-E61B-8B487A8AA899}"/>
                </a:ext>
              </a:extLst>
            </p:cNvPr>
            <p:cNvCxnSpPr>
              <a:cxnSpLocks/>
              <a:stCxn id="9" idx="2"/>
            </p:cNvCxnSpPr>
            <p:nvPr/>
          </p:nvCxnSpPr>
          <p:spPr>
            <a:xfrm>
              <a:off x="5699359" y="2784608"/>
              <a:ext cx="0" cy="610251"/>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4" name="Rectangle: Rounded Corners 23">
              <a:extLst>
                <a:ext uri="{FF2B5EF4-FFF2-40B4-BE49-F238E27FC236}">
                  <a16:creationId xmlns:a16="http://schemas.microsoft.com/office/drawing/2014/main" id="{D40A98FB-91C8-6513-4C55-D75682C8C958}"/>
                </a:ext>
              </a:extLst>
            </p:cNvPr>
            <p:cNvSpPr/>
            <p:nvPr/>
          </p:nvSpPr>
          <p:spPr>
            <a:xfrm>
              <a:off x="266083" y="3399583"/>
              <a:ext cx="3432373" cy="610251"/>
            </a:xfrm>
            <a:prstGeom prst="roundRect">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b="1" dirty="0">
                  <a:solidFill>
                    <a:srgbClr val="E1C019"/>
                  </a:solidFill>
                </a:rPr>
                <a:t>Pick player to take penalty</a:t>
              </a:r>
            </a:p>
          </p:txBody>
        </p:sp>
        <p:sp>
          <p:nvSpPr>
            <p:cNvPr id="25" name="Rectangle: Rounded Corners 24">
              <a:extLst>
                <a:ext uri="{FF2B5EF4-FFF2-40B4-BE49-F238E27FC236}">
                  <a16:creationId xmlns:a16="http://schemas.microsoft.com/office/drawing/2014/main" id="{93B5F245-0FB7-2C3B-5D56-6E9B47171154}"/>
                </a:ext>
              </a:extLst>
            </p:cNvPr>
            <p:cNvSpPr/>
            <p:nvPr/>
          </p:nvSpPr>
          <p:spPr>
            <a:xfrm>
              <a:off x="4100467" y="3399583"/>
              <a:ext cx="3432373" cy="610251"/>
            </a:xfrm>
            <a:prstGeom prst="roundRect">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b="1" u="sng" dirty="0">
                  <a:solidFill>
                    <a:srgbClr val="E1C019"/>
                  </a:solidFill>
                </a:rPr>
                <a:t>Do not </a:t>
              </a:r>
              <a:r>
                <a:rPr lang="en-GB" b="1" dirty="0">
                  <a:solidFill>
                    <a:srgbClr val="E1C019"/>
                  </a:solidFill>
                </a:rPr>
                <a:t>pick player to take penalty</a:t>
              </a:r>
            </a:p>
          </p:txBody>
        </p:sp>
      </p:grpSp>
    </p:spTree>
    <p:extLst>
      <p:ext uri="{BB962C8B-B14F-4D97-AF65-F5344CB8AC3E}">
        <p14:creationId xmlns:p14="http://schemas.microsoft.com/office/powerpoint/2010/main" val="283817435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6D062FD-6C79-4CE8-D8EE-B924328A90BB}"/>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CA29296D-9868-577A-20FC-644BBE72C98A}"/>
              </a:ext>
            </a:extLst>
          </p:cNvPr>
          <p:cNvSpPr>
            <a:spLocks noGrp="1"/>
          </p:cNvSpPr>
          <p:nvPr>
            <p:ph type="title"/>
          </p:nvPr>
        </p:nvSpPr>
        <p:spPr>
          <a:xfrm>
            <a:off x="506730" y="273844"/>
            <a:ext cx="7886700" cy="994172"/>
          </a:xfrm>
        </p:spPr>
        <p:txBody>
          <a:bodyPr vert="horz" lIns="91440" tIns="45720" rIns="91440" bIns="45720" rtlCol="0" anchor="ctr">
            <a:normAutofit/>
          </a:bodyPr>
          <a:lstStyle/>
          <a:p>
            <a:r>
              <a:rPr lang="en-GB" sz="2500" dirty="0"/>
              <a:t>Which players should take a penalty? </a:t>
            </a:r>
          </a:p>
        </p:txBody>
      </p:sp>
      <p:graphicFrame>
        <p:nvGraphicFramePr>
          <p:cNvPr id="4" name="Content Placeholder 3">
            <a:extLst>
              <a:ext uri="{FF2B5EF4-FFF2-40B4-BE49-F238E27FC236}">
                <a16:creationId xmlns:a16="http://schemas.microsoft.com/office/drawing/2014/main" id="{6AF76070-9602-3D55-E0DF-61D8B6DECA9B}"/>
              </a:ext>
            </a:extLst>
          </p:cNvPr>
          <p:cNvGraphicFramePr>
            <a:graphicFrameLocks noGrp="1"/>
          </p:cNvGraphicFramePr>
          <p:nvPr>
            <p:ph idx="1"/>
            <p:extLst>
              <p:ext uri="{D42A27DB-BD31-4B8C-83A1-F6EECF244321}">
                <p14:modId xmlns:p14="http://schemas.microsoft.com/office/powerpoint/2010/main" val="290410198"/>
              </p:ext>
            </p:extLst>
          </p:nvPr>
        </p:nvGraphicFramePr>
        <p:xfrm>
          <a:off x="387476" y="1634744"/>
          <a:ext cx="8295895" cy="1854200"/>
        </p:xfrm>
        <a:graphic>
          <a:graphicData uri="http://schemas.openxmlformats.org/drawingml/2006/table">
            <a:tbl>
              <a:tblPr firstRow="1" bandRow="1">
                <a:tableStyleId>{5940675A-B579-460E-94D1-54222C63F5DA}</a:tableStyleId>
              </a:tblPr>
              <a:tblGrid>
                <a:gridCol w="1404748">
                  <a:extLst>
                    <a:ext uri="{9D8B030D-6E8A-4147-A177-3AD203B41FA5}">
                      <a16:colId xmlns:a16="http://schemas.microsoft.com/office/drawing/2014/main" val="4132233519"/>
                    </a:ext>
                  </a:extLst>
                </a:gridCol>
                <a:gridCol w="1913610">
                  <a:extLst>
                    <a:ext uri="{9D8B030D-6E8A-4147-A177-3AD203B41FA5}">
                      <a16:colId xmlns:a16="http://schemas.microsoft.com/office/drawing/2014/main" val="2907066101"/>
                    </a:ext>
                  </a:extLst>
                </a:gridCol>
                <a:gridCol w="1659179">
                  <a:extLst>
                    <a:ext uri="{9D8B030D-6E8A-4147-A177-3AD203B41FA5}">
                      <a16:colId xmlns:a16="http://schemas.microsoft.com/office/drawing/2014/main" val="4008551278"/>
                    </a:ext>
                  </a:extLst>
                </a:gridCol>
                <a:gridCol w="1659179">
                  <a:extLst>
                    <a:ext uri="{9D8B030D-6E8A-4147-A177-3AD203B41FA5}">
                      <a16:colId xmlns:a16="http://schemas.microsoft.com/office/drawing/2014/main" val="2218204480"/>
                    </a:ext>
                  </a:extLst>
                </a:gridCol>
                <a:gridCol w="1659179">
                  <a:extLst>
                    <a:ext uri="{9D8B030D-6E8A-4147-A177-3AD203B41FA5}">
                      <a16:colId xmlns:a16="http://schemas.microsoft.com/office/drawing/2014/main" val="1108280941"/>
                    </a:ext>
                  </a:extLst>
                </a:gridCol>
              </a:tblGrid>
              <a:tr h="370840">
                <a:tc>
                  <a:txBody>
                    <a:bodyPr/>
                    <a:lstStyle/>
                    <a:p>
                      <a:pPr algn="ctr"/>
                      <a:r>
                        <a:rPr lang="en-GB" sz="1600" b="1" dirty="0"/>
                        <a:t>Player</a:t>
                      </a:r>
                    </a:p>
                  </a:txBody>
                  <a:tcPr/>
                </a:tc>
                <a:tc>
                  <a:txBody>
                    <a:bodyPr/>
                    <a:lstStyle/>
                    <a:p>
                      <a:pPr algn="ctr"/>
                      <a:r>
                        <a:rPr lang="en-GB" sz="1600" b="1" dirty="0"/>
                        <a:t>Shooting Skill</a:t>
                      </a:r>
                    </a:p>
                  </a:txBody>
                  <a:tcPr/>
                </a:tc>
                <a:tc>
                  <a:txBody>
                    <a:bodyPr/>
                    <a:lstStyle/>
                    <a:p>
                      <a:pPr algn="ctr"/>
                      <a:r>
                        <a:rPr lang="en-GB" sz="1600" b="1" dirty="0"/>
                        <a:t>Confidence</a:t>
                      </a:r>
                    </a:p>
                  </a:txBody>
                  <a:tcPr/>
                </a:tc>
                <a:tc>
                  <a:txBody>
                    <a:bodyPr/>
                    <a:lstStyle/>
                    <a:p>
                      <a:pPr algn="ctr"/>
                      <a:r>
                        <a:rPr lang="en-GB" sz="1600" b="1" dirty="0"/>
                        <a:t>Hair Style</a:t>
                      </a:r>
                    </a:p>
                  </a:txBody>
                  <a:tcPr/>
                </a:tc>
                <a:tc>
                  <a:txBody>
                    <a:bodyPr/>
                    <a:lstStyle/>
                    <a:p>
                      <a:pPr algn="ctr"/>
                      <a:r>
                        <a:rPr lang="en-GB" sz="1600" b="1" dirty="0"/>
                        <a:t>Scored?</a:t>
                      </a:r>
                    </a:p>
                  </a:txBody>
                  <a:tcPr>
                    <a:solidFill>
                      <a:schemeClr val="bg1"/>
                    </a:solidFill>
                  </a:tcPr>
                </a:tc>
                <a:extLst>
                  <a:ext uri="{0D108BD9-81ED-4DB2-BD59-A6C34878D82A}">
                    <a16:rowId xmlns:a16="http://schemas.microsoft.com/office/drawing/2014/main" val="288335129"/>
                  </a:ext>
                </a:extLst>
              </a:tr>
              <a:tr h="370840">
                <a:tc>
                  <a:txBody>
                    <a:bodyPr/>
                    <a:lstStyle/>
                    <a:p>
                      <a:pPr algn="ctr"/>
                      <a:r>
                        <a:rPr lang="en-GB" sz="1600" dirty="0"/>
                        <a:t>Taylor</a:t>
                      </a:r>
                    </a:p>
                  </a:txBody>
                  <a:tcPr/>
                </a:tc>
                <a:tc>
                  <a:txBody>
                    <a:bodyPr/>
                    <a:lstStyle/>
                    <a:p>
                      <a:pPr algn="ctr"/>
                      <a:r>
                        <a:rPr lang="en-GB" sz="1600" dirty="0"/>
                        <a:t>High</a:t>
                      </a:r>
                    </a:p>
                  </a:txBody>
                  <a:tcPr/>
                </a:tc>
                <a:tc>
                  <a:txBody>
                    <a:bodyPr/>
                    <a:lstStyle/>
                    <a:p>
                      <a:pPr algn="ctr"/>
                      <a:r>
                        <a:rPr lang="en-GB" sz="1600" dirty="0"/>
                        <a:t>High</a:t>
                      </a:r>
                    </a:p>
                  </a:txBody>
                  <a:tcPr/>
                </a:tc>
                <a:tc>
                  <a:txBody>
                    <a:bodyPr/>
                    <a:lstStyle/>
                    <a:p>
                      <a:pPr algn="ctr"/>
                      <a:r>
                        <a:rPr lang="en-GB" sz="1600" dirty="0"/>
                        <a:t>Not Spiky</a:t>
                      </a:r>
                    </a:p>
                  </a:txBody>
                  <a:tcPr/>
                </a:tc>
                <a:tc>
                  <a:txBody>
                    <a:bodyPr/>
                    <a:lstStyle/>
                    <a:p>
                      <a:pPr algn="ctr"/>
                      <a:r>
                        <a:rPr lang="en-GB" sz="1600" dirty="0"/>
                        <a:t>Yes</a:t>
                      </a:r>
                    </a:p>
                  </a:txBody>
                  <a:tcPr>
                    <a:solidFill>
                      <a:srgbClr val="C7CE5C"/>
                    </a:solidFill>
                  </a:tcPr>
                </a:tc>
                <a:extLst>
                  <a:ext uri="{0D108BD9-81ED-4DB2-BD59-A6C34878D82A}">
                    <a16:rowId xmlns:a16="http://schemas.microsoft.com/office/drawing/2014/main" val="1946846807"/>
                  </a:ext>
                </a:extLst>
              </a:tr>
              <a:tr h="370840">
                <a:tc>
                  <a:txBody>
                    <a:bodyPr/>
                    <a:lstStyle/>
                    <a:p>
                      <a:pPr algn="ctr"/>
                      <a:r>
                        <a:rPr lang="en-GB" sz="1600" dirty="0"/>
                        <a:t>Morgan</a:t>
                      </a:r>
                    </a:p>
                  </a:txBody>
                  <a:tcPr/>
                </a:tc>
                <a:tc>
                  <a:txBody>
                    <a:bodyPr/>
                    <a:lstStyle/>
                    <a:p>
                      <a:pPr algn="ctr"/>
                      <a:r>
                        <a:rPr lang="en-GB" sz="1600" dirty="0"/>
                        <a:t>Low</a:t>
                      </a:r>
                    </a:p>
                  </a:txBody>
                  <a:tcPr/>
                </a:tc>
                <a:tc>
                  <a:txBody>
                    <a:bodyPr/>
                    <a:lstStyle/>
                    <a:p>
                      <a:pPr algn="ctr"/>
                      <a:r>
                        <a:rPr lang="en-GB" sz="1600" dirty="0"/>
                        <a:t>Low</a:t>
                      </a:r>
                    </a:p>
                  </a:txBody>
                  <a:tcPr/>
                </a:tc>
                <a:tc>
                  <a:txBody>
                    <a:bodyPr/>
                    <a:lstStyle/>
                    <a:p>
                      <a:pPr algn="ctr"/>
                      <a:r>
                        <a:rPr lang="en-GB" sz="1600" dirty="0"/>
                        <a:t>Spiky</a:t>
                      </a:r>
                    </a:p>
                  </a:txBody>
                  <a:tcPr/>
                </a:tc>
                <a:tc>
                  <a:txBody>
                    <a:bodyPr/>
                    <a:lstStyle/>
                    <a:p>
                      <a:pPr algn="ctr"/>
                      <a:r>
                        <a:rPr lang="en-GB" sz="1600" dirty="0">
                          <a:solidFill>
                            <a:schemeClr val="bg1"/>
                          </a:solidFill>
                        </a:rPr>
                        <a:t>No</a:t>
                      </a:r>
                    </a:p>
                  </a:txBody>
                  <a:tcPr>
                    <a:solidFill>
                      <a:srgbClr val="B44A6E"/>
                    </a:solidFill>
                  </a:tcPr>
                </a:tc>
                <a:extLst>
                  <a:ext uri="{0D108BD9-81ED-4DB2-BD59-A6C34878D82A}">
                    <a16:rowId xmlns:a16="http://schemas.microsoft.com/office/drawing/2014/main" val="1685466000"/>
                  </a:ext>
                </a:extLst>
              </a:tr>
              <a:tr h="370840">
                <a:tc>
                  <a:txBody>
                    <a:bodyPr/>
                    <a:lstStyle/>
                    <a:p>
                      <a:pPr algn="ctr"/>
                      <a:r>
                        <a:rPr lang="en-GB" sz="1600" dirty="0"/>
                        <a:t>Frankie</a:t>
                      </a:r>
                    </a:p>
                  </a:txBody>
                  <a:tcPr/>
                </a:tc>
                <a:tc>
                  <a:txBody>
                    <a:bodyPr/>
                    <a:lstStyle/>
                    <a:p>
                      <a:pPr algn="ctr"/>
                      <a:r>
                        <a:rPr lang="en-GB" sz="1600" dirty="0"/>
                        <a:t>High</a:t>
                      </a:r>
                    </a:p>
                  </a:txBody>
                  <a:tcPr/>
                </a:tc>
                <a:tc>
                  <a:txBody>
                    <a:bodyPr/>
                    <a:lstStyle/>
                    <a:p>
                      <a:pPr algn="ctr"/>
                      <a:r>
                        <a:rPr lang="en-GB" sz="1600" dirty="0"/>
                        <a:t>High</a:t>
                      </a:r>
                    </a:p>
                  </a:txBody>
                  <a:tcPr/>
                </a:tc>
                <a:tc>
                  <a:txBody>
                    <a:bodyPr/>
                    <a:lstStyle/>
                    <a:p>
                      <a:pPr algn="ctr"/>
                      <a:r>
                        <a:rPr lang="en-GB" sz="1600" dirty="0"/>
                        <a:t>Spiky</a:t>
                      </a:r>
                    </a:p>
                  </a:txBody>
                  <a:tcPr/>
                </a:tc>
                <a:tc>
                  <a:txBody>
                    <a:bodyPr/>
                    <a:lstStyle/>
                    <a:p>
                      <a:pPr algn="ctr"/>
                      <a:r>
                        <a:rPr lang="en-GB" sz="1600" dirty="0"/>
                        <a:t>Yes</a:t>
                      </a:r>
                    </a:p>
                  </a:txBody>
                  <a:tcPr>
                    <a:solidFill>
                      <a:srgbClr val="C7CE5C"/>
                    </a:solidFill>
                  </a:tcPr>
                </a:tc>
                <a:extLst>
                  <a:ext uri="{0D108BD9-81ED-4DB2-BD59-A6C34878D82A}">
                    <a16:rowId xmlns:a16="http://schemas.microsoft.com/office/drawing/2014/main" val="2459379729"/>
                  </a:ext>
                </a:extLst>
              </a:tr>
              <a:tr h="370840">
                <a:tc>
                  <a:txBody>
                    <a:bodyPr/>
                    <a:lstStyle/>
                    <a:p>
                      <a:pPr algn="ctr"/>
                      <a:r>
                        <a:rPr lang="en-GB" sz="1600" dirty="0"/>
                        <a:t>Jesse</a:t>
                      </a:r>
                    </a:p>
                  </a:txBody>
                  <a:tcPr/>
                </a:tc>
                <a:tc>
                  <a:txBody>
                    <a:bodyPr/>
                    <a:lstStyle/>
                    <a:p>
                      <a:pPr algn="ctr"/>
                      <a:r>
                        <a:rPr lang="en-GB" sz="1600" dirty="0"/>
                        <a:t>Low</a:t>
                      </a:r>
                    </a:p>
                  </a:txBody>
                  <a:tcPr/>
                </a:tc>
                <a:tc>
                  <a:txBody>
                    <a:bodyPr/>
                    <a:lstStyle/>
                    <a:p>
                      <a:pPr algn="ctr"/>
                      <a:r>
                        <a:rPr lang="en-GB" sz="1600" dirty="0"/>
                        <a:t>High</a:t>
                      </a:r>
                    </a:p>
                  </a:txBody>
                  <a:tcPr/>
                </a:tc>
                <a:tc>
                  <a:txBody>
                    <a:bodyPr/>
                    <a:lstStyle/>
                    <a:p>
                      <a:pPr algn="ctr"/>
                      <a:r>
                        <a:rPr lang="en-GB" sz="1600" dirty="0"/>
                        <a:t>Not Spiky</a:t>
                      </a:r>
                    </a:p>
                  </a:txBody>
                  <a:tcPr/>
                </a:tc>
                <a:tc>
                  <a:txBody>
                    <a:bodyPr/>
                    <a:lstStyle/>
                    <a:p>
                      <a:pPr algn="ctr"/>
                      <a:r>
                        <a:rPr lang="en-GB" sz="1600" dirty="0">
                          <a:solidFill>
                            <a:schemeClr val="bg1"/>
                          </a:solidFill>
                        </a:rPr>
                        <a:t>No</a:t>
                      </a:r>
                    </a:p>
                  </a:txBody>
                  <a:tcPr>
                    <a:solidFill>
                      <a:srgbClr val="B44A6E"/>
                    </a:solidFill>
                  </a:tcPr>
                </a:tc>
                <a:extLst>
                  <a:ext uri="{0D108BD9-81ED-4DB2-BD59-A6C34878D82A}">
                    <a16:rowId xmlns:a16="http://schemas.microsoft.com/office/drawing/2014/main" val="691980446"/>
                  </a:ext>
                </a:extLst>
              </a:tr>
            </a:tbl>
          </a:graphicData>
        </a:graphic>
      </p:graphicFrame>
      <p:sp>
        <p:nvSpPr>
          <p:cNvPr id="3" name="TextBox 2">
            <a:extLst>
              <a:ext uri="{FF2B5EF4-FFF2-40B4-BE49-F238E27FC236}">
                <a16:creationId xmlns:a16="http://schemas.microsoft.com/office/drawing/2014/main" id="{E758D966-6C05-AA68-293F-F221202B7384}"/>
              </a:ext>
            </a:extLst>
          </p:cNvPr>
          <p:cNvSpPr txBox="1"/>
          <p:nvPr/>
        </p:nvSpPr>
        <p:spPr>
          <a:xfrm>
            <a:off x="406956" y="3719196"/>
            <a:ext cx="7420709" cy="830997"/>
          </a:xfrm>
          <a:prstGeom prst="rect">
            <a:avLst/>
          </a:prstGeom>
          <a:noFill/>
        </p:spPr>
        <p:txBody>
          <a:bodyPr wrap="square">
            <a:spAutoFit/>
          </a:bodyPr>
          <a:lstStyle/>
          <a:p>
            <a:r>
              <a:rPr lang="en-GB" sz="1600" dirty="0"/>
              <a:t>1. </a:t>
            </a:r>
            <a:r>
              <a:rPr lang="en-GB" sz="1600" b="1" dirty="0">
                <a:solidFill>
                  <a:srgbClr val="B44A6E"/>
                </a:solidFill>
              </a:rPr>
              <a:t>Morgan</a:t>
            </a:r>
            <a:r>
              <a:rPr lang="en-GB" sz="1600" b="1" dirty="0"/>
              <a:t> </a:t>
            </a:r>
            <a:r>
              <a:rPr lang="en-GB" sz="1600" dirty="0"/>
              <a:t>is picked, but they did </a:t>
            </a:r>
            <a:r>
              <a:rPr lang="en-GB" sz="1600" u="sng" dirty="0"/>
              <a:t>not</a:t>
            </a:r>
            <a:r>
              <a:rPr lang="en-GB" sz="1600" dirty="0"/>
              <a:t> score!</a:t>
            </a:r>
          </a:p>
          <a:p>
            <a:endParaRPr lang="en-GB" sz="1600" dirty="0"/>
          </a:p>
          <a:p>
            <a:r>
              <a:rPr lang="en-GB" sz="1600" dirty="0"/>
              <a:t>2. </a:t>
            </a:r>
            <a:r>
              <a:rPr lang="en-GB" sz="1600" b="1" dirty="0">
                <a:solidFill>
                  <a:srgbClr val="B44A6E"/>
                </a:solidFill>
              </a:rPr>
              <a:t>Taylor</a:t>
            </a:r>
            <a:r>
              <a:rPr lang="en-GB" sz="1600" dirty="0">
                <a:solidFill>
                  <a:srgbClr val="B44A6E"/>
                </a:solidFill>
              </a:rPr>
              <a:t> </a:t>
            </a:r>
            <a:r>
              <a:rPr lang="en-GB" sz="1600" dirty="0"/>
              <a:t>is </a:t>
            </a:r>
            <a:r>
              <a:rPr lang="en-GB" sz="1600" u="sng" dirty="0"/>
              <a:t>not</a:t>
            </a:r>
            <a:r>
              <a:rPr lang="en-GB" sz="1600" dirty="0"/>
              <a:t> picked, but they did score!</a:t>
            </a:r>
          </a:p>
        </p:txBody>
      </p:sp>
    </p:spTree>
    <p:extLst>
      <p:ext uri="{BB962C8B-B14F-4D97-AF65-F5344CB8AC3E}">
        <p14:creationId xmlns:p14="http://schemas.microsoft.com/office/powerpoint/2010/main" val="32904379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AC2D885-FB0A-789A-473D-EC682FC37984}"/>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AFBDE8E9-86CF-9E85-5D7D-D5111620E884}"/>
              </a:ext>
            </a:extLst>
          </p:cNvPr>
          <p:cNvSpPr>
            <a:spLocks noGrp="1"/>
          </p:cNvSpPr>
          <p:nvPr>
            <p:ph type="title"/>
          </p:nvPr>
        </p:nvSpPr>
        <p:spPr/>
        <p:txBody>
          <a:bodyPr>
            <a:normAutofit/>
          </a:bodyPr>
          <a:lstStyle/>
          <a:p>
            <a:r>
              <a:rPr lang="en-GB" sz="2500" dirty="0"/>
              <a:t>Random Forests</a:t>
            </a:r>
          </a:p>
        </p:txBody>
      </p:sp>
      <p:pic>
        <p:nvPicPr>
          <p:cNvPr id="3" name="Picture 2" descr="A tree with green leaves&#10;&#10;AI-generated content may be incorrect.">
            <a:extLst>
              <a:ext uri="{FF2B5EF4-FFF2-40B4-BE49-F238E27FC236}">
                <a16:creationId xmlns:a16="http://schemas.microsoft.com/office/drawing/2014/main" id="{CD363210-0836-90A2-324E-C4F0FC4854E4}"/>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117138" y="1197548"/>
            <a:ext cx="3121818" cy="3374938"/>
          </a:xfrm>
          <a:prstGeom prst="rect">
            <a:avLst/>
          </a:prstGeom>
        </p:spPr>
      </p:pic>
      <p:pic>
        <p:nvPicPr>
          <p:cNvPr id="6" name="Picture 5" descr="A tree with green leaves&#10;&#10;AI-generated content may be incorrect.">
            <a:extLst>
              <a:ext uri="{FF2B5EF4-FFF2-40B4-BE49-F238E27FC236}">
                <a16:creationId xmlns:a16="http://schemas.microsoft.com/office/drawing/2014/main" id="{71CF7801-699A-D7C6-363A-AAD2099E250B}"/>
              </a:ext>
            </a:extLst>
          </p:cNvPr>
          <p:cNvPicPr>
            <a:picLocks noChangeAspect="1"/>
          </p:cNvPicPr>
          <p:nvPr/>
        </p:nvPicPr>
        <p:blipFill>
          <a:blip r:embed="rId4" cstate="print">
            <a:extLst>
              <a:ext uri="{BEBA8EAE-BF5A-486C-A8C5-ECC9F3942E4B}">
                <a14:imgProps xmlns:a14="http://schemas.microsoft.com/office/drawing/2010/main">
                  <a14:imgLayer r:embed="rId5">
                    <a14:imgEffect>
                      <a14:colorTemperature colorTemp="5900"/>
                    </a14:imgEffect>
                    <a14:imgEffect>
                      <a14:saturation sat="33000"/>
                    </a14:imgEffect>
                  </a14:imgLayer>
                </a14:imgProps>
              </a:ext>
              <a:ext uri="{28A0092B-C50C-407E-A947-70E740481C1C}">
                <a14:useLocalDpi xmlns:a14="http://schemas.microsoft.com/office/drawing/2010/main"/>
              </a:ext>
            </a:extLst>
          </a:blip>
          <a:stretch>
            <a:fillRect/>
          </a:stretch>
        </p:blipFill>
        <p:spPr>
          <a:xfrm>
            <a:off x="3292409" y="1197548"/>
            <a:ext cx="3121818" cy="3374938"/>
          </a:xfrm>
          <a:prstGeom prst="rect">
            <a:avLst/>
          </a:prstGeom>
        </p:spPr>
      </p:pic>
      <p:pic>
        <p:nvPicPr>
          <p:cNvPr id="7" name="Picture 6" descr="A tree with green leaves&#10;&#10;AI-generated content may be incorrect.">
            <a:extLst>
              <a:ext uri="{FF2B5EF4-FFF2-40B4-BE49-F238E27FC236}">
                <a16:creationId xmlns:a16="http://schemas.microsoft.com/office/drawing/2014/main" id="{B8574939-B788-8138-9FFC-7D345236C0A5}"/>
              </a:ext>
            </a:extLst>
          </p:cNvPr>
          <p:cNvPicPr>
            <a:picLocks noChangeAspect="1"/>
          </p:cNvPicPr>
          <p:nvPr/>
        </p:nvPicPr>
        <p:blipFill>
          <a:blip r:embed="rId6" cstate="print">
            <a:extLst>
              <a:ext uri="{BEBA8EAE-BF5A-486C-A8C5-ECC9F3942E4B}">
                <a14:imgProps xmlns:a14="http://schemas.microsoft.com/office/drawing/2010/main">
                  <a14:imgLayer r:embed="rId5">
                    <a14:imgEffect>
                      <a14:colorTemperature colorTemp="5300"/>
                    </a14:imgEffect>
                    <a14:imgEffect>
                      <a14:saturation sat="33000"/>
                    </a14:imgEffect>
                  </a14:imgLayer>
                </a14:imgProps>
              </a:ext>
              <a:ext uri="{28A0092B-C50C-407E-A947-70E740481C1C}">
                <a14:useLocalDpi xmlns:a14="http://schemas.microsoft.com/office/drawing/2010/main"/>
              </a:ext>
            </a:extLst>
          </a:blip>
          <a:stretch>
            <a:fillRect/>
          </a:stretch>
        </p:blipFill>
        <p:spPr>
          <a:xfrm>
            <a:off x="4853318" y="1197548"/>
            <a:ext cx="3121818" cy="3374938"/>
          </a:xfrm>
          <a:prstGeom prst="rect">
            <a:avLst/>
          </a:prstGeom>
        </p:spPr>
      </p:pic>
      <p:pic>
        <p:nvPicPr>
          <p:cNvPr id="4" name="Picture 3" descr="A tree with green leaves&#10;&#10;AI-generated content may be incorrect.">
            <a:extLst>
              <a:ext uri="{FF2B5EF4-FFF2-40B4-BE49-F238E27FC236}">
                <a16:creationId xmlns:a16="http://schemas.microsoft.com/office/drawing/2014/main" id="{C1579E56-6BEB-4153-DED5-7BDA39D4E103}"/>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4087797" y="1268016"/>
            <a:ext cx="3121818" cy="3374938"/>
          </a:xfrm>
          <a:prstGeom prst="rect">
            <a:avLst/>
          </a:prstGeom>
        </p:spPr>
      </p:pic>
      <p:sp>
        <p:nvSpPr>
          <p:cNvPr id="8" name="Subtitle 2">
            <a:extLst>
              <a:ext uri="{FF2B5EF4-FFF2-40B4-BE49-F238E27FC236}">
                <a16:creationId xmlns:a16="http://schemas.microsoft.com/office/drawing/2014/main" id="{1F672C75-22EC-F09C-1F46-096C85CB0C02}"/>
              </a:ext>
            </a:extLst>
          </p:cNvPr>
          <p:cNvSpPr txBox="1">
            <a:spLocks/>
          </p:cNvSpPr>
          <p:nvPr/>
        </p:nvSpPr>
        <p:spPr>
          <a:xfrm>
            <a:off x="460549" y="4595436"/>
            <a:ext cx="1981200" cy="154713"/>
          </a:xfrm>
          <a:prstGeom prst="rect">
            <a:avLst/>
          </a:prstGeom>
        </p:spPr>
        <p:txBody>
          <a:bodyPr vert="horz" lIns="68580" tIns="34290" rIns="68580" bIns="34290" rtlCol="0">
            <a:no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r">
              <a:defRPr/>
            </a:pPr>
            <a:r>
              <a:rPr lang="en-GB" sz="600" dirty="0">
                <a:solidFill>
                  <a:schemeClr val="tx1"/>
                </a:solidFill>
                <a:latin typeface="MetaBook-Roman" panose="020B0502040000020004" pitchFamily="34" charset="0"/>
                <a:ea typeface="Verdana" pitchFamily="34" charset="0"/>
                <a:cs typeface="Verdana" pitchFamily="34" charset="0"/>
              </a:rPr>
              <a:t>Image credit:  OpenClipart-Vectors via Pixabay</a:t>
            </a:r>
            <a:endParaRPr lang="en-GB" sz="600" dirty="0">
              <a:solidFill>
                <a:schemeClr val="tx1"/>
              </a:solidFill>
              <a:latin typeface="MetaBook-Roman" panose="020B0502040000020004" pitchFamily="34" charset="0"/>
              <a:ea typeface="Verdana" pitchFamily="34" charset="0"/>
            </a:endParaRPr>
          </a:p>
        </p:txBody>
      </p:sp>
      <p:sp>
        <p:nvSpPr>
          <p:cNvPr id="9" name="Subtitle 2">
            <a:extLst>
              <a:ext uri="{FF2B5EF4-FFF2-40B4-BE49-F238E27FC236}">
                <a16:creationId xmlns:a16="http://schemas.microsoft.com/office/drawing/2014/main" id="{24C17EC2-0752-3AF7-7DFF-7C93FE021F0D}"/>
              </a:ext>
            </a:extLst>
          </p:cNvPr>
          <p:cNvSpPr txBox="1">
            <a:spLocks/>
          </p:cNvSpPr>
          <p:nvPr/>
        </p:nvSpPr>
        <p:spPr>
          <a:xfrm>
            <a:off x="4885004" y="4572486"/>
            <a:ext cx="1981200" cy="154713"/>
          </a:xfrm>
          <a:prstGeom prst="rect">
            <a:avLst/>
          </a:prstGeom>
        </p:spPr>
        <p:txBody>
          <a:bodyPr vert="horz" lIns="68580" tIns="34290" rIns="68580" bIns="34290" rtlCol="0">
            <a:no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r">
              <a:defRPr/>
            </a:pPr>
            <a:r>
              <a:rPr lang="en-GB" sz="600" dirty="0">
                <a:solidFill>
                  <a:schemeClr val="tx1"/>
                </a:solidFill>
                <a:latin typeface="MetaBook-Roman" panose="020B0502040000020004" pitchFamily="34" charset="0"/>
                <a:ea typeface="Verdana" pitchFamily="34" charset="0"/>
                <a:cs typeface="Verdana" pitchFamily="34" charset="0"/>
              </a:rPr>
              <a:t>Image credit:  OpenClipart-Vectors via Pixabay</a:t>
            </a:r>
            <a:endParaRPr lang="en-GB" sz="600" dirty="0">
              <a:solidFill>
                <a:schemeClr val="tx1"/>
              </a:solidFill>
              <a:latin typeface="MetaBook-Roman" panose="020B0502040000020004" pitchFamily="34" charset="0"/>
              <a:ea typeface="Verdana" pitchFamily="34" charset="0"/>
            </a:endParaRPr>
          </a:p>
        </p:txBody>
      </p:sp>
    </p:spTree>
    <p:extLst>
      <p:ext uri="{BB962C8B-B14F-4D97-AF65-F5344CB8AC3E}">
        <p14:creationId xmlns:p14="http://schemas.microsoft.com/office/powerpoint/2010/main" val="226581758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0842EA-2800-2954-0D28-8099EEDD2DD9}"/>
              </a:ext>
            </a:extLst>
          </p:cNvPr>
          <p:cNvSpPr>
            <a:spLocks noGrp="1"/>
          </p:cNvSpPr>
          <p:nvPr>
            <p:ph type="title"/>
          </p:nvPr>
        </p:nvSpPr>
        <p:spPr/>
        <p:txBody>
          <a:bodyPr>
            <a:normAutofit/>
          </a:bodyPr>
          <a:lstStyle/>
          <a:p>
            <a:r>
              <a:rPr lang="en-GB" sz="2500" dirty="0"/>
              <a:t>Stick or Twist?</a:t>
            </a:r>
          </a:p>
        </p:txBody>
      </p:sp>
      <p:sp>
        <p:nvSpPr>
          <p:cNvPr id="3" name="Content Placeholder 2">
            <a:extLst>
              <a:ext uri="{FF2B5EF4-FFF2-40B4-BE49-F238E27FC236}">
                <a16:creationId xmlns:a16="http://schemas.microsoft.com/office/drawing/2014/main" id="{23F05468-39CF-59C6-4581-281FD43F2D34}"/>
              </a:ext>
            </a:extLst>
          </p:cNvPr>
          <p:cNvSpPr>
            <a:spLocks noGrp="1"/>
          </p:cNvSpPr>
          <p:nvPr>
            <p:ph idx="1"/>
          </p:nvPr>
        </p:nvSpPr>
        <p:spPr>
          <a:xfrm>
            <a:off x="628650" y="1369219"/>
            <a:ext cx="5126692" cy="3667476"/>
          </a:xfrm>
        </p:spPr>
        <p:txBody>
          <a:bodyPr>
            <a:normAutofit lnSpcReduction="10000"/>
          </a:bodyPr>
          <a:lstStyle/>
          <a:p>
            <a:pPr marL="0" indent="0">
              <a:buNone/>
            </a:pPr>
            <a:r>
              <a:rPr lang="en-GB" sz="2000" dirty="0"/>
              <a:t>Imagine you are managing a team playing football.</a:t>
            </a:r>
          </a:p>
          <a:p>
            <a:pPr marL="0" indent="0">
              <a:buNone/>
            </a:pPr>
            <a:endParaRPr lang="en-GB" sz="2000" dirty="0"/>
          </a:p>
          <a:p>
            <a:pPr marL="0" indent="0">
              <a:buNone/>
            </a:pPr>
            <a:r>
              <a:rPr lang="en-GB" sz="2000" dirty="0"/>
              <a:t>Choose </a:t>
            </a:r>
            <a:r>
              <a:rPr lang="en-GB" sz="2000" b="1" dirty="0"/>
              <a:t>one</a:t>
            </a:r>
            <a:r>
              <a:rPr lang="en-GB" sz="2000" dirty="0"/>
              <a:t> item from the cards that you think will be the key item your team will need to win the game.</a:t>
            </a:r>
          </a:p>
          <a:p>
            <a:pPr marL="0" indent="0">
              <a:buNone/>
            </a:pPr>
            <a:endParaRPr lang="en-GB" sz="2000" dirty="0"/>
          </a:p>
          <a:p>
            <a:pPr marL="0" indent="0">
              <a:buNone/>
            </a:pPr>
            <a:r>
              <a:rPr lang="en-GB" sz="2000" dirty="0"/>
              <a:t>Each round you will receive information to choose whether to </a:t>
            </a:r>
            <a:r>
              <a:rPr lang="en-GB" sz="2000" b="1" dirty="0"/>
              <a:t>stick</a:t>
            </a:r>
            <a:r>
              <a:rPr lang="en-GB" sz="2000" dirty="0"/>
              <a:t> or </a:t>
            </a:r>
            <a:r>
              <a:rPr lang="en-GB" sz="2000" b="1" dirty="0"/>
              <a:t>twist</a:t>
            </a:r>
            <a:r>
              <a:rPr lang="en-GB" sz="2000" dirty="0"/>
              <a:t> your item. Once you </a:t>
            </a:r>
            <a:r>
              <a:rPr lang="en-GB" sz="2000" b="1" dirty="0"/>
              <a:t>twist</a:t>
            </a:r>
            <a:r>
              <a:rPr lang="en-GB" sz="2000" dirty="0"/>
              <a:t>, you cannot choose that item again!</a:t>
            </a:r>
          </a:p>
          <a:p>
            <a:pPr marL="0" indent="0">
              <a:buNone/>
            </a:pPr>
            <a:endParaRPr lang="en-GB" sz="2000" dirty="0"/>
          </a:p>
          <a:p>
            <a:pPr marL="0" indent="0">
              <a:buNone/>
            </a:pPr>
            <a:endParaRPr lang="en-GB" sz="2000" dirty="0"/>
          </a:p>
          <a:p>
            <a:pPr marL="0" indent="0">
              <a:buNone/>
            </a:pPr>
            <a:endParaRPr lang="en-GB" sz="2000" dirty="0"/>
          </a:p>
          <a:p>
            <a:pPr marL="0" indent="0">
              <a:buNone/>
            </a:pPr>
            <a:endParaRPr lang="en-GB" sz="2000" dirty="0"/>
          </a:p>
        </p:txBody>
      </p:sp>
      <p:grpSp>
        <p:nvGrpSpPr>
          <p:cNvPr id="10" name="Group 9">
            <a:extLst>
              <a:ext uri="{FF2B5EF4-FFF2-40B4-BE49-F238E27FC236}">
                <a16:creationId xmlns:a16="http://schemas.microsoft.com/office/drawing/2014/main" id="{5C0CA126-0015-FA06-B1CC-5850A4DC8F8B}"/>
              </a:ext>
            </a:extLst>
          </p:cNvPr>
          <p:cNvGrpSpPr/>
          <p:nvPr/>
        </p:nvGrpSpPr>
        <p:grpSpPr>
          <a:xfrm>
            <a:off x="5769806" y="1183468"/>
            <a:ext cx="3139641" cy="2166435"/>
            <a:chOff x="5769806" y="1183468"/>
            <a:chExt cx="3139641" cy="2166435"/>
          </a:xfrm>
        </p:grpSpPr>
        <p:pic>
          <p:nvPicPr>
            <p:cNvPr id="5" name="Picture 4">
              <a:extLst>
                <a:ext uri="{FF2B5EF4-FFF2-40B4-BE49-F238E27FC236}">
                  <a16:creationId xmlns:a16="http://schemas.microsoft.com/office/drawing/2014/main" id="{92728CD8-F693-146D-8CF2-563DA2D31CE2}"/>
                </a:ext>
              </a:extLst>
            </p:cNvPr>
            <p:cNvPicPr>
              <a:picLocks noChangeAspect="1"/>
            </p:cNvPicPr>
            <p:nvPr/>
          </p:nvPicPr>
          <p:blipFill>
            <a:blip r:embed="rId3">
              <a:clrChange>
                <a:clrFrom>
                  <a:srgbClr val="FFFFFF"/>
                </a:clrFrom>
                <a:clrTo>
                  <a:srgbClr val="FFFFFF">
                    <a:alpha val="0"/>
                  </a:srgbClr>
                </a:clrTo>
              </a:clrChange>
            </a:blip>
            <a:stretch>
              <a:fillRect/>
            </a:stretch>
          </p:blipFill>
          <p:spPr>
            <a:xfrm rot="20017193">
              <a:off x="5769806" y="1406116"/>
              <a:ext cx="1510759" cy="1943327"/>
            </a:xfrm>
            <a:prstGeom prst="rect">
              <a:avLst/>
            </a:prstGeom>
          </p:spPr>
        </p:pic>
        <p:pic>
          <p:nvPicPr>
            <p:cNvPr id="9" name="Picture 8">
              <a:extLst>
                <a:ext uri="{FF2B5EF4-FFF2-40B4-BE49-F238E27FC236}">
                  <a16:creationId xmlns:a16="http://schemas.microsoft.com/office/drawing/2014/main" id="{E94C218A-3EC7-1802-8F7E-B49B70E66CF4}"/>
                </a:ext>
              </a:extLst>
            </p:cNvPr>
            <p:cNvPicPr>
              <a:picLocks noChangeAspect="1"/>
            </p:cNvPicPr>
            <p:nvPr/>
          </p:nvPicPr>
          <p:blipFill>
            <a:blip r:embed="rId4">
              <a:clrChange>
                <a:clrFrom>
                  <a:srgbClr val="FFFFFF"/>
                </a:clrFrom>
                <a:clrTo>
                  <a:srgbClr val="FFFFFF">
                    <a:alpha val="0"/>
                  </a:srgbClr>
                </a:clrTo>
              </a:clrChange>
            </a:blip>
            <a:stretch>
              <a:fillRect/>
            </a:stretch>
          </p:blipFill>
          <p:spPr>
            <a:xfrm rot="1628286">
              <a:off x="7354218" y="1345675"/>
              <a:ext cx="1555229" cy="2004228"/>
            </a:xfrm>
            <a:prstGeom prst="rect">
              <a:avLst/>
            </a:prstGeom>
          </p:spPr>
        </p:pic>
        <p:pic>
          <p:nvPicPr>
            <p:cNvPr id="7" name="Picture 6">
              <a:extLst>
                <a:ext uri="{FF2B5EF4-FFF2-40B4-BE49-F238E27FC236}">
                  <a16:creationId xmlns:a16="http://schemas.microsoft.com/office/drawing/2014/main" id="{81FA1DB1-3C45-5A09-353D-9C94A50860D3}"/>
                </a:ext>
              </a:extLst>
            </p:cNvPr>
            <p:cNvPicPr>
              <a:picLocks noChangeAspect="1"/>
            </p:cNvPicPr>
            <p:nvPr/>
          </p:nvPicPr>
          <p:blipFill>
            <a:blip r:embed="rId5">
              <a:clrChange>
                <a:clrFrom>
                  <a:srgbClr val="FFFFFF"/>
                </a:clrFrom>
                <a:clrTo>
                  <a:srgbClr val="FFFFFF">
                    <a:alpha val="0"/>
                  </a:srgbClr>
                </a:clrTo>
              </a:clrChange>
            </a:blip>
            <a:stretch>
              <a:fillRect/>
            </a:stretch>
          </p:blipFill>
          <p:spPr>
            <a:xfrm>
              <a:off x="6568635" y="1183468"/>
              <a:ext cx="1505398" cy="1888350"/>
            </a:xfrm>
            <a:prstGeom prst="rect">
              <a:avLst/>
            </a:prstGeom>
          </p:spPr>
        </p:pic>
      </p:grpSp>
    </p:spTree>
    <p:extLst>
      <p:ext uri="{BB962C8B-B14F-4D97-AF65-F5344CB8AC3E}">
        <p14:creationId xmlns:p14="http://schemas.microsoft.com/office/powerpoint/2010/main" val="247489285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FC5D7D8-A259-C558-F3BE-6AC461B8A8FE}"/>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F1D3655F-C786-485C-930C-E0781ED68156}"/>
              </a:ext>
            </a:extLst>
          </p:cNvPr>
          <p:cNvSpPr>
            <a:spLocks noGrp="1"/>
          </p:cNvSpPr>
          <p:nvPr>
            <p:ph type="title"/>
          </p:nvPr>
        </p:nvSpPr>
        <p:spPr/>
        <p:txBody>
          <a:bodyPr>
            <a:normAutofit/>
          </a:bodyPr>
          <a:lstStyle/>
          <a:p>
            <a:r>
              <a:rPr lang="en-GB" sz="2500" dirty="0"/>
              <a:t>Random Forests</a:t>
            </a:r>
          </a:p>
        </p:txBody>
      </p:sp>
      <p:grpSp>
        <p:nvGrpSpPr>
          <p:cNvPr id="3" name="Group 2">
            <a:extLst>
              <a:ext uri="{FF2B5EF4-FFF2-40B4-BE49-F238E27FC236}">
                <a16:creationId xmlns:a16="http://schemas.microsoft.com/office/drawing/2014/main" id="{F8BAA5B2-66E2-16BE-74D6-2416BD515BDD}"/>
              </a:ext>
            </a:extLst>
          </p:cNvPr>
          <p:cNvGrpSpPr/>
          <p:nvPr/>
        </p:nvGrpSpPr>
        <p:grpSpPr>
          <a:xfrm>
            <a:off x="330612" y="1207665"/>
            <a:ext cx="3109225" cy="1770446"/>
            <a:chOff x="266083" y="1201866"/>
            <a:chExt cx="7266757" cy="2807968"/>
          </a:xfrm>
        </p:grpSpPr>
        <p:sp>
          <p:nvSpPr>
            <p:cNvPr id="4" name="Rectangle 3">
              <a:extLst>
                <a:ext uri="{FF2B5EF4-FFF2-40B4-BE49-F238E27FC236}">
                  <a16:creationId xmlns:a16="http://schemas.microsoft.com/office/drawing/2014/main" id="{E65D2683-4C43-C882-4940-938883CD809A}"/>
                </a:ext>
              </a:extLst>
            </p:cNvPr>
            <p:cNvSpPr/>
            <p:nvPr/>
          </p:nvSpPr>
          <p:spPr>
            <a:xfrm>
              <a:off x="2201023" y="1201866"/>
              <a:ext cx="3267389" cy="546775"/>
            </a:xfrm>
            <a:prstGeom prst="rect">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100" b="1" dirty="0">
                  <a:solidFill>
                    <a:srgbClr val="B44A6E"/>
                  </a:solidFill>
                </a:rPr>
                <a:t>Is player’s hair spiky?</a:t>
              </a:r>
            </a:p>
          </p:txBody>
        </p:sp>
        <p:sp>
          <p:nvSpPr>
            <p:cNvPr id="6" name="Rectangle: Rounded Corners 5">
              <a:extLst>
                <a:ext uri="{FF2B5EF4-FFF2-40B4-BE49-F238E27FC236}">
                  <a16:creationId xmlns:a16="http://schemas.microsoft.com/office/drawing/2014/main" id="{CA491A89-23FB-B7B4-1E1F-1356BFF62A85}"/>
                </a:ext>
              </a:extLst>
            </p:cNvPr>
            <p:cNvSpPr/>
            <p:nvPr/>
          </p:nvSpPr>
          <p:spPr>
            <a:xfrm>
              <a:off x="1364298" y="2352417"/>
              <a:ext cx="1235945" cy="425716"/>
            </a:xfrm>
            <a:prstGeom prst="roundRect">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200" b="1" dirty="0">
                  <a:solidFill>
                    <a:srgbClr val="795AC6"/>
                  </a:solidFill>
                </a:rPr>
                <a:t>Yes</a:t>
              </a:r>
            </a:p>
          </p:txBody>
        </p:sp>
        <p:sp>
          <p:nvSpPr>
            <p:cNvPr id="7" name="Rectangle: Rounded Corners 6">
              <a:extLst>
                <a:ext uri="{FF2B5EF4-FFF2-40B4-BE49-F238E27FC236}">
                  <a16:creationId xmlns:a16="http://schemas.microsoft.com/office/drawing/2014/main" id="{C92FC9BE-BD0C-C8B8-8051-3C33692B5153}"/>
                </a:ext>
              </a:extLst>
            </p:cNvPr>
            <p:cNvSpPr/>
            <p:nvPr/>
          </p:nvSpPr>
          <p:spPr>
            <a:xfrm>
              <a:off x="5081386" y="2358892"/>
              <a:ext cx="1235945" cy="425716"/>
            </a:xfrm>
            <a:prstGeom prst="roundRect">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200" b="1" dirty="0">
                  <a:solidFill>
                    <a:srgbClr val="795AC6"/>
                  </a:solidFill>
                </a:rPr>
                <a:t>No</a:t>
              </a:r>
            </a:p>
          </p:txBody>
        </p:sp>
        <p:cxnSp>
          <p:nvCxnSpPr>
            <p:cNvPr id="10" name="Straight Arrow Connector 9">
              <a:extLst>
                <a:ext uri="{FF2B5EF4-FFF2-40B4-BE49-F238E27FC236}">
                  <a16:creationId xmlns:a16="http://schemas.microsoft.com/office/drawing/2014/main" id="{50D9255A-93E0-F606-3B41-C0E63B8FF79F}"/>
                </a:ext>
              </a:extLst>
            </p:cNvPr>
            <p:cNvCxnSpPr>
              <a:cxnSpLocks/>
              <a:stCxn id="4" idx="2"/>
              <a:endCxn id="6" idx="0"/>
            </p:cNvCxnSpPr>
            <p:nvPr/>
          </p:nvCxnSpPr>
          <p:spPr>
            <a:xfrm flipH="1">
              <a:off x="1982271" y="1748641"/>
              <a:ext cx="1852447" cy="603776"/>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1" name="Straight Arrow Connector 10">
              <a:extLst>
                <a:ext uri="{FF2B5EF4-FFF2-40B4-BE49-F238E27FC236}">
                  <a16:creationId xmlns:a16="http://schemas.microsoft.com/office/drawing/2014/main" id="{724AA999-3BD3-1502-64A8-35344130561F}"/>
                </a:ext>
              </a:extLst>
            </p:cNvPr>
            <p:cNvCxnSpPr>
              <a:cxnSpLocks/>
              <a:stCxn id="6" idx="2"/>
            </p:cNvCxnSpPr>
            <p:nvPr/>
          </p:nvCxnSpPr>
          <p:spPr>
            <a:xfrm flipH="1">
              <a:off x="1982270" y="2778133"/>
              <a:ext cx="1" cy="603776"/>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2" name="Straight Arrow Connector 11">
              <a:extLst>
                <a:ext uri="{FF2B5EF4-FFF2-40B4-BE49-F238E27FC236}">
                  <a16:creationId xmlns:a16="http://schemas.microsoft.com/office/drawing/2014/main" id="{0A2ABC3C-61EF-AE09-2F7D-12A129B33C91}"/>
                </a:ext>
              </a:extLst>
            </p:cNvPr>
            <p:cNvCxnSpPr>
              <a:cxnSpLocks/>
              <a:stCxn id="4" idx="2"/>
              <a:endCxn id="7" idx="0"/>
            </p:cNvCxnSpPr>
            <p:nvPr/>
          </p:nvCxnSpPr>
          <p:spPr>
            <a:xfrm>
              <a:off x="3834718" y="1748641"/>
              <a:ext cx="1864641" cy="610251"/>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3" name="Straight Arrow Connector 12">
              <a:extLst>
                <a:ext uri="{FF2B5EF4-FFF2-40B4-BE49-F238E27FC236}">
                  <a16:creationId xmlns:a16="http://schemas.microsoft.com/office/drawing/2014/main" id="{FCF53968-2A11-FDF3-259C-DD95CDBD9C87}"/>
                </a:ext>
              </a:extLst>
            </p:cNvPr>
            <p:cNvCxnSpPr>
              <a:cxnSpLocks/>
              <a:stCxn id="7" idx="2"/>
            </p:cNvCxnSpPr>
            <p:nvPr/>
          </p:nvCxnSpPr>
          <p:spPr>
            <a:xfrm>
              <a:off x="5699359" y="2784608"/>
              <a:ext cx="0" cy="610251"/>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4" name="Rectangle: Rounded Corners 13">
              <a:extLst>
                <a:ext uri="{FF2B5EF4-FFF2-40B4-BE49-F238E27FC236}">
                  <a16:creationId xmlns:a16="http://schemas.microsoft.com/office/drawing/2014/main" id="{CD874E6A-25FE-4C5B-4091-39ADE9A6E367}"/>
                </a:ext>
              </a:extLst>
            </p:cNvPr>
            <p:cNvSpPr/>
            <p:nvPr/>
          </p:nvSpPr>
          <p:spPr>
            <a:xfrm>
              <a:off x="266083" y="3399583"/>
              <a:ext cx="3432373" cy="610251"/>
            </a:xfrm>
            <a:prstGeom prst="roundRect">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200" b="1" dirty="0">
                  <a:solidFill>
                    <a:srgbClr val="E1C019"/>
                  </a:solidFill>
                </a:rPr>
                <a:t>Pick player</a:t>
              </a:r>
            </a:p>
          </p:txBody>
        </p:sp>
        <p:sp>
          <p:nvSpPr>
            <p:cNvPr id="15" name="Rectangle: Rounded Corners 14">
              <a:extLst>
                <a:ext uri="{FF2B5EF4-FFF2-40B4-BE49-F238E27FC236}">
                  <a16:creationId xmlns:a16="http://schemas.microsoft.com/office/drawing/2014/main" id="{A5D245EF-FF9B-523C-D996-81724F459E02}"/>
                </a:ext>
              </a:extLst>
            </p:cNvPr>
            <p:cNvSpPr/>
            <p:nvPr/>
          </p:nvSpPr>
          <p:spPr>
            <a:xfrm>
              <a:off x="4100467" y="3399583"/>
              <a:ext cx="3432373" cy="610251"/>
            </a:xfrm>
            <a:prstGeom prst="roundRect">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100" b="1" u="sng" dirty="0">
                  <a:solidFill>
                    <a:srgbClr val="E1C019"/>
                  </a:solidFill>
                </a:rPr>
                <a:t>Do not </a:t>
              </a:r>
              <a:r>
                <a:rPr lang="en-GB" sz="1100" b="1" dirty="0">
                  <a:solidFill>
                    <a:srgbClr val="E1C019"/>
                  </a:solidFill>
                </a:rPr>
                <a:t>pick player</a:t>
              </a:r>
            </a:p>
          </p:txBody>
        </p:sp>
      </p:grpSp>
      <p:grpSp>
        <p:nvGrpSpPr>
          <p:cNvPr id="38" name="Group 37">
            <a:extLst>
              <a:ext uri="{FF2B5EF4-FFF2-40B4-BE49-F238E27FC236}">
                <a16:creationId xmlns:a16="http://schemas.microsoft.com/office/drawing/2014/main" id="{46C53477-0D21-B4D6-86D0-215AF09D8734}"/>
              </a:ext>
            </a:extLst>
          </p:cNvPr>
          <p:cNvGrpSpPr/>
          <p:nvPr/>
        </p:nvGrpSpPr>
        <p:grpSpPr>
          <a:xfrm>
            <a:off x="3866287" y="1238167"/>
            <a:ext cx="3046138" cy="1674982"/>
            <a:chOff x="157660" y="1201866"/>
            <a:chExt cx="7119312" cy="2656560"/>
          </a:xfrm>
        </p:grpSpPr>
        <p:sp>
          <p:nvSpPr>
            <p:cNvPr id="39" name="Rectangle 38">
              <a:extLst>
                <a:ext uri="{FF2B5EF4-FFF2-40B4-BE49-F238E27FC236}">
                  <a16:creationId xmlns:a16="http://schemas.microsoft.com/office/drawing/2014/main" id="{1D940637-8CA0-FE20-51B0-98860BF1461A}"/>
                </a:ext>
              </a:extLst>
            </p:cNvPr>
            <p:cNvSpPr/>
            <p:nvPr/>
          </p:nvSpPr>
          <p:spPr>
            <a:xfrm>
              <a:off x="2201023" y="1201866"/>
              <a:ext cx="3267389" cy="546775"/>
            </a:xfrm>
            <a:prstGeom prst="rect">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100" b="1" dirty="0">
                  <a:solidFill>
                    <a:srgbClr val="B44A6E"/>
                  </a:solidFill>
                </a:rPr>
                <a:t>Is player’s skill high?</a:t>
              </a:r>
            </a:p>
          </p:txBody>
        </p:sp>
        <p:sp>
          <p:nvSpPr>
            <p:cNvPr id="40" name="Rectangle: Rounded Corners 39">
              <a:extLst>
                <a:ext uri="{FF2B5EF4-FFF2-40B4-BE49-F238E27FC236}">
                  <a16:creationId xmlns:a16="http://schemas.microsoft.com/office/drawing/2014/main" id="{096F417C-0374-4B2B-B80D-B3A4633799E1}"/>
                </a:ext>
              </a:extLst>
            </p:cNvPr>
            <p:cNvSpPr/>
            <p:nvPr/>
          </p:nvSpPr>
          <p:spPr>
            <a:xfrm>
              <a:off x="1136019" y="2196282"/>
              <a:ext cx="1235944" cy="425716"/>
            </a:xfrm>
            <a:prstGeom prst="roundRect">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200" b="1" dirty="0">
                  <a:solidFill>
                    <a:srgbClr val="795AC6"/>
                  </a:solidFill>
                </a:rPr>
                <a:t>Yes</a:t>
              </a:r>
            </a:p>
          </p:txBody>
        </p:sp>
        <p:sp>
          <p:nvSpPr>
            <p:cNvPr id="41" name="Rectangle: Rounded Corners 40">
              <a:extLst>
                <a:ext uri="{FF2B5EF4-FFF2-40B4-BE49-F238E27FC236}">
                  <a16:creationId xmlns:a16="http://schemas.microsoft.com/office/drawing/2014/main" id="{36D35BDC-E994-03DA-62C9-7E2CBA7A930F}"/>
                </a:ext>
              </a:extLst>
            </p:cNvPr>
            <p:cNvSpPr/>
            <p:nvPr/>
          </p:nvSpPr>
          <p:spPr>
            <a:xfrm>
              <a:off x="4942815" y="2196431"/>
              <a:ext cx="1235944" cy="425716"/>
            </a:xfrm>
            <a:prstGeom prst="roundRect">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200" b="1" dirty="0">
                  <a:solidFill>
                    <a:srgbClr val="795AC6"/>
                  </a:solidFill>
                </a:rPr>
                <a:t>No</a:t>
              </a:r>
            </a:p>
          </p:txBody>
        </p:sp>
        <p:cxnSp>
          <p:nvCxnSpPr>
            <p:cNvPr id="42" name="Straight Arrow Connector 41">
              <a:extLst>
                <a:ext uri="{FF2B5EF4-FFF2-40B4-BE49-F238E27FC236}">
                  <a16:creationId xmlns:a16="http://schemas.microsoft.com/office/drawing/2014/main" id="{694AB0D7-64D7-25C5-4942-C5EACF6A4BA0}"/>
                </a:ext>
              </a:extLst>
            </p:cNvPr>
            <p:cNvCxnSpPr>
              <a:cxnSpLocks/>
              <a:stCxn id="39" idx="2"/>
              <a:endCxn id="40" idx="0"/>
            </p:cNvCxnSpPr>
            <p:nvPr/>
          </p:nvCxnSpPr>
          <p:spPr>
            <a:xfrm flipH="1">
              <a:off x="1753992" y="1748641"/>
              <a:ext cx="2080727" cy="447641"/>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43" name="Straight Arrow Connector 42">
              <a:extLst>
                <a:ext uri="{FF2B5EF4-FFF2-40B4-BE49-F238E27FC236}">
                  <a16:creationId xmlns:a16="http://schemas.microsoft.com/office/drawing/2014/main" id="{31C2BEDF-4776-016A-C7D2-B297384C53E6}"/>
                </a:ext>
              </a:extLst>
            </p:cNvPr>
            <p:cNvCxnSpPr>
              <a:cxnSpLocks/>
              <a:stCxn id="40" idx="2"/>
            </p:cNvCxnSpPr>
            <p:nvPr/>
          </p:nvCxnSpPr>
          <p:spPr>
            <a:xfrm flipH="1">
              <a:off x="1753989" y="2621999"/>
              <a:ext cx="0" cy="603777"/>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44" name="Straight Arrow Connector 43">
              <a:extLst>
                <a:ext uri="{FF2B5EF4-FFF2-40B4-BE49-F238E27FC236}">
                  <a16:creationId xmlns:a16="http://schemas.microsoft.com/office/drawing/2014/main" id="{B22911A8-D595-D180-D863-1CCDE4327DDF}"/>
                </a:ext>
              </a:extLst>
            </p:cNvPr>
            <p:cNvCxnSpPr>
              <a:cxnSpLocks/>
              <a:stCxn id="39" idx="2"/>
              <a:endCxn id="41" idx="0"/>
            </p:cNvCxnSpPr>
            <p:nvPr/>
          </p:nvCxnSpPr>
          <p:spPr>
            <a:xfrm>
              <a:off x="3834719" y="1748641"/>
              <a:ext cx="1726070" cy="447790"/>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45" name="Straight Arrow Connector 44">
              <a:extLst>
                <a:ext uri="{FF2B5EF4-FFF2-40B4-BE49-F238E27FC236}">
                  <a16:creationId xmlns:a16="http://schemas.microsoft.com/office/drawing/2014/main" id="{0203508B-54FA-F9DE-3083-B0A489E1825A}"/>
                </a:ext>
              </a:extLst>
            </p:cNvPr>
            <p:cNvCxnSpPr>
              <a:cxnSpLocks/>
              <a:stCxn id="41" idx="2"/>
            </p:cNvCxnSpPr>
            <p:nvPr/>
          </p:nvCxnSpPr>
          <p:spPr>
            <a:xfrm>
              <a:off x="5560788" y="2622146"/>
              <a:ext cx="0" cy="610251"/>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46" name="Rectangle: Rounded Corners 45">
              <a:extLst>
                <a:ext uri="{FF2B5EF4-FFF2-40B4-BE49-F238E27FC236}">
                  <a16:creationId xmlns:a16="http://schemas.microsoft.com/office/drawing/2014/main" id="{C3572D4E-F077-D6F8-F096-AC6E34900644}"/>
                </a:ext>
              </a:extLst>
            </p:cNvPr>
            <p:cNvSpPr/>
            <p:nvPr/>
          </p:nvSpPr>
          <p:spPr>
            <a:xfrm>
              <a:off x="157660" y="3227522"/>
              <a:ext cx="3432372" cy="610251"/>
            </a:xfrm>
            <a:prstGeom prst="roundRect">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200" b="1" dirty="0">
                  <a:solidFill>
                    <a:srgbClr val="E1C019"/>
                  </a:solidFill>
                </a:rPr>
                <a:t>Pick player</a:t>
              </a:r>
            </a:p>
          </p:txBody>
        </p:sp>
        <p:sp>
          <p:nvSpPr>
            <p:cNvPr id="47" name="Rectangle: Rounded Corners 46">
              <a:extLst>
                <a:ext uri="{FF2B5EF4-FFF2-40B4-BE49-F238E27FC236}">
                  <a16:creationId xmlns:a16="http://schemas.microsoft.com/office/drawing/2014/main" id="{A1A5D3C9-67AF-C8A9-7180-3F85DB5E8010}"/>
                </a:ext>
              </a:extLst>
            </p:cNvPr>
            <p:cNvSpPr/>
            <p:nvPr/>
          </p:nvSpPr>
          <p:spPr>
            <a:xfrm>
              <a:off x="3844600" y="3248175"/>
              <a:ext cx="3432372" cy="610251"/>
            </a:xfrm>
            <a:prstGeom prst="roundRect">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100" b="1" u="sng" dirty="0">
                  <a:solidFill>
                    <a:srgbClr val="E1C019"/>
                  </a:solidFill>
                </a:rPr>
                <a:t>Do not </a:t>
              </a:r>
              <a:r>
                <a:rPr lang="en-GB" sz="1100" b="1" dirty="0">
                  <a:solidFill>
                    <a:srgbClr val="E1C019"/>
                  </a:solidFill>
                </a:rPr>
                <a:t>pick player</a:t>
              </a:r>
            </a:p>
          </p:txBody>
        </p:sp>
      </p:grpSp>
      <p:grpSp>
        <p:nvGrpSpPr>
          <p:cNvPr id="48" name="Group 47">
            <a:extLst>
              <a:ext uri="{FF2B5EF4-FFF2-40B4-BE49-F238E27FC236}">
                <a16:creationId xmlns:a16="http://schemas.microsoft.com/office/drawing/2014/main" id="{9750185F-92D4-7EB2-F6B1-49F74DC70D6D}"/>
              </a:ext>
            </a:extLst>
          </p:cNvPr>
          <p:cNvGrpSpPr/>
          <p:nvPr/>
        </p:nvGrpSpPr>
        <p:grpSpPr>
          <a:xfrm>
            <a:off x="2116263" y="3200404"/>
            <a:ext cx="3110236" cy="1696018"/>
            <a:chOff x="129803" y="1197268"/>
            <a:chExt cx="7269120" cy="2689924"/>
          </a:xfrm>
        </p:grpSpPr>
        <p:sp>
          <p:nvSpPr>
            <p:cNvPr id="49" name="Rectangle 48">
              <a:extLst>
                <a:ext uri="{FF2B5EF4-FFF2-40B4-BE49-F238E27FC236}">
                  <a16:creationId xmlns:a16="http://schemas.microsoft.com/office/drawing/2014/main" id="{A44F82E7-B025-04E1-6647-D08639EB29A4}"/>
                </a:ext>
              </a:extLst>
            </p:cNvPr>
            <p:cNvSpPr/>
            <p:nvPr/>
          </p:nvSpPr>
          <p:spPr>
            <a:xfrm>
              <a:off x="1249077" y="1197268"/>
              <a:ext cx="4453662" cy="546775"/>
            </a:xfrm>
            <a:prstGeom prst="rect">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100" b="1" dirty="0">
                  <a:solidFill>
                    <a:srgbClr val="B44A6E"/>
                  </a:solidFill>
                </a:rPr>
                <a:t>Is player’s confidence high?</a:t>
              </a:r>
            </a:p>
          </p:txBody>
        </p:sp>
        <p:sp>
          <p:nvSpPr>
            <p:cNvPr id="50" name="Rectangle: Rounded Corners 49">
              <a:extLst>
                <a:ext uri="{FF2B5EF4-FFF2-40B4-BE49-F238E27FC236}">
                  <a16:creationId xmlns:a16="http://schemas.microsoft.com/office/drawing/2014/main" id="{2DF5469C-EFC5-A7ED-2906-000DA6441F95}"/>
                </a:ext>
              </a:extLst>
            </p:cNvPr>
            <p:cNvSpPr/>
            <p:nvPr/>
          </p:nvSpPr>
          <p:spPr>
            <a:xfrm>
              <a:off x="1249076" y="2248690"/>
              <a:ext cx="1235944" cy="425716"/>
            </a:xfrm>
            <a:prstGeom prst="roundRect">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200" b="1" dirty="0">
                  <a:solidFill>
                    <a:srgbClr val="795AC6"/>
                  </a:solidFill>
                </a:rPr>
                <a:t>Yes</a:t>
              </a:r>
            </a:p>
          </p:txBody>
        </p:sp>
        <p:sp>
          <p:nvSpPr>
            <p:cNvPr id="51" name="Rectangle: Rounded Corners 50">
              <a:extLst>
                <a:ext uri="{FF2B5EF4-FFF2-40B4-BE49-F238E27FC236}">
                  <a16:creationId xmlns:a16="http://schemas.microsoft.com/office/drawing/2014/main" id="{559DC394-E69B-B71E-2E1A-E9242582056F}"/>
                </a:ext>
              </a:extLst>
            </p:cNvPr>
            <p:cNvSpPr/>
            <p:nvPr/>
          </p:nvSpPr>
          <p:spPr>
            <a:xfrm>
              <a:off x="4942815" y="2230925"/>
              <a:ext cx="1235944" cy="425716"/>
            </a:xfrm>
            <a:prstGeom prst="roundRect">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200" b="1" dirty="0">
                  <a:solidFill>
                    <a:srgbClr val="795AC6"/>
                  </a:solidFill>
                </a:rPr>
                <a:t>No</a:t>
              </a:r>
            </a:p>
          </p:txBody>
        </p:sp>
        <p:cxnSp>
          <p:nvCxnSpPr>
            <p:cNvPr id="52" name="Straight Arrow Connector 51">
              <a:extLst>
                <a:ext uri="{FF2B5EF4-FFF2-40B4-BE49-F238E27FC236}">
                  <a16:creationId xmlns:a16="http://schemas.microsoft.com/office/drawing/2014/main" id="{E9575B04-8648-63DF-4A51-873EEB05EBF3}"/>
                </a:ext>
              </a:extLst>
            </p:cNvPr>
            <p:cNvCxnSpPr>
              <a:cxnSpLocks/>
              <a:stCxn id="49" idx="2"/>
              <a:endCxn id="50" idx="0"/>
            </p:cNvCxnSpPr>
            <p:nvPr/>
          </p:nvCxnSpPr>
          <p:spPr>
            <a:xfrm flipH="1">
              <a:off x="1867049" y="1744043"/>
              <a:ext cx="1608859" cy="504647"/>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53" name="Straight Arrow Connector 52">
              <a:extLst>
                <a:ext uri="{FF2B5EF4-FFF2-40B4-BE49-F238E27FC236}">
                  <a16:creationId xmlns:a16="http://schemas.microsoft.com/office/drawing/2014/main" id="{4F098557-7687-FA84-9850-D03970115353}"/>
                </a:ext>
              </a:extLst>
            </p:cNvPr>
            <p:cNvCxnSpPr>
              <a:cxnSpLocks/>
              <a:stCxn id="50" idx="2"/>
            </p:cNvCxnSpPr>
            <p:nvPr/>
          </p:nvCxnSpPr>
          <p:spPr>
            <a:xfrm flipH="1">
              <a:off x="1867047" y="2674408"/>
              <a:ext cx="0" cy="603777"/>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54" name="Straight Arrow Connector 53">
              <a:extLst>
                <a:ext uri="{FF2B5EF4-FFF2-40B4-BE49-F238E27FC236}">
                  <a16:creationId xmlns:a16="http://schemas.microsoft.com/office/drawing/2014/main" id="{77D4E9CC-0C75-EF61-9855-4FF95D26505B}"/>
                </a:ext>
              </a:extLst>
            </p:cNvPr>
            <p:cNvCxnSpPr>
              <a:cxnSpLocks/>
              <a:stCxn id="49" idx="2"/>
              <a:endCxn id="51" idx="0"/>
            </p:cNvCxnSpPr>
            <p:nvPr/>
          </p:nvCxnSpPr>
          <p:spPr>
            <a:xfrm>
              <a:off x="3475908" y="1744043"/>
              <a:ext cx="2084880" cy="486882"/>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55" name="Straight Arrow Connector 54">
              <a:extLst>
                <a:ext uri="{FF2B5EF4-FFF2-40B4-BE49-F238E27FC236}">
                  <a16:creationId xmlns:a16="http://schemas.microsoft.com/office/drawing/2014/main" id="{25F8892E-3995-268A-0A46-06C040B110CD}"/>
                </a:ext>
              </a:extLst>
            </p:cNvPr>
            <p:cNvCxnSpPr>
              <a:cxnSpLocks/>
            </p:cNvCxnSpPr>
            <p:nvPr/>
          </p:nvCxnSpPr>
          <p:spPr>
            <a:xfrm>
              <a:off x="5560789" y="2659991"/>
              <a:ext cx="0" cy="610251"/>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56" name="Rectangle: Rounded Corners 55">
              <a:extLst>
                <a:ext uri="{FF2B5EF4-FFF2-40B4-BE49-F238E27FC236}">
                  <a16:creationId xmlns:a16="http://schemas.microsoft.com/office/drawing/2014/main" id="{6E4DB7A4-83D5-2E8B-D74C-15B594A4AB08}"/>
                </a:ext>
              </a:extLst>
            </p:cNvPr>
            <p:cNvSpPr/>
            <p:nvPr/>
          </p:nvSpPr>
          <p:spPr>
            <a:xfrm>
              <a:off x="129803" y="3276941"/>
              <a:ext cx="3432372" cy="610251"/>
            </a:xfrm>
            <a:prstGeom prst="roundRect">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200" b="1" dirty="0">
                  <a:solidFill>
                    <a:srgbClr val="E1C019"/>
                  </a:solidFill>
                </a:rPr>
                <a:t>Pick player</a:t>
              </a:r>
            </a:p>
          </p:txBody>
        </p:sp>
        <p:sp>
          <p:nvSpPr>
            <p:cNvPr id="57" name="Rectangle: Rounded Corners 56">
              <a:extLst>
                <a:ext uri="{FF2B5EF4-FFF2-40B4-BE49-F238E27FC236}">
                  <a16:creationId xmlns:a16="http://schemas.microsoft.com/office/drawing/2014/main" id="{CFB506D7-C556-40AD-2E1B-E3DFB49407CD}"/>
                </a:ext>
              </a:extLst>
            </p:cNvPr>
            <p:cNvSpPr/>
            <p:nvPr/>
          </p:nvSpPr>
          <p:spPr>
            <a:xfrm>
              <a:off x="3966551" y="3276941"/>
              <a:ext cx="3432372" cy="610251"/>
            </a:xfrm>
            <a:prstGeom prst="roundRect">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100" b="1" u="sng" dirty="0">
                  <a:solidFill>
                    <a:srgbClr val="E1C019"/>
                  </a:solidFill>
                </a:rPr>
                <a:t>Do not </a:t>
              </a:r>
              <a:r>
                <a:rPr lang="en-GB" sz="1100" b="1" dirty="0">
                  <a:solidFill>
                    <a:srgbClr val="E1C019"/>
                  </a:solidFill>
                </a:rPr>
                <a:t>pick player</a:t>
              </a:r>
            </a:p>
          </p:txBody>
        </p:sp>
      </p:grpSp>
    </p:spTree>
    <p:extLst>
      <p:ext uri="{BB962C8B-B14F-4D97-AF65-F5344CB8AC3E}">
        <p14:creationId xmlns:p14="http://schemas.microsoft.com/office/powerpoint/2010/main" val="350505250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61DE367-97E5-83BF-6761-2D601EA4E59A}"/>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FF135827-9555-45A9-51D9-C4843C6EC520}"/>
              </a:ext>
            </a:extLst>
          </p:cNvPr>
          <p:cNvSpPr>
            <a:spLocks noGrp="1"/>
          </p:cNvSpPr>
          <p:nvPr>
            <p:ph type="title"/>
          </p:nvPr>
        </p:nvSpPr>
        <p:spPr/>
        <p:txBody>
          <a:bodyPr>
            <a:normAutofit/>
          </a:bodyPr>
          <a:lstStyle/>
          <a:p>
            <a:r>
              <a:rPr lang="en-GB" sz="2500" dirty="0"/>
              <a:t>Choosing our lineup</a:t>
            </a:r>
          </a:p>
        </p:txBody>
      </p:sp>
      <p:sp>
        <p:nvSpPr>
          <p:cNvPr id="3" name="Content Placeholder 2">
            <a:extLst>
              <a:ext uri="{FF2B5EF4-FFF2-40B4-BE49-F238E27FC236}">
                <a16:creationId xmlns:a16="http://schemas.microsoft.com/office/drawing/2014/main" id="{AB75F10D-039E-7C0F-2376-6F0E0B80D061}"/>
              </a:ext>
            </a:extLst>
          </p:cNvPr>
          <p:cNvSpPr>
            <a:spLocks noGrp="1"/>
          </p:cNvSpPr>
          <p:nvPr>
            <p:ph idx="1"/>
          </p:nvPr>
        </p:nvSpPr>
        <p:spPr>
          <a:xfrm>
            <a:off x="628650" y="1112465"/>
            <a:ext cx="6292850" cy="3757191"/>
          </a:xfrm>
        </p:spPr>
        <p:txBody>
          <a:bodyPr>
            <a:normAutofit/>
          </a:bodyPr>
          <a:lstStyle/>
          <a:p>
            <a:pPr marL="0" indent="0">
              <a:lnSpc>
                <a:spcPct val="100000"/>
              </a:lnSpc>
              <a:buNone/>
            </a:pPr>
            <a:r>
              <a:rPr lang="en-GB" dirty="0"/>
              <a:t>We’re going to build our own football team… decision tree style!</a:t>
            </a:r>
          </a:p>
        </p:txBody>
      </p:sp>
      <p:pic>
        <p:nvPicPr>
          <p:cNvPr id="7" name="Picture 6">
            <a:extLst>
              <a:ext uri="{FF2B5EF4-FFF2-40B4-BE49-F238E27FC236}">
                <a16:creationId xmlns:a16="http://schemas.microsoft.com/office/drawing/2014/main" id="{849320BC-7D74-FD3B-4321-65D95C4C6853}"/>
              </a:ext>
            </a:extLst>
          </p:cNvPr>
          <p:cNvPicPr>
            <a:picLocks noChangeAspect="1"/>
          </p:cNvPicPr>
          <p:nvPr/>
        </p:nvPicPr>
        <p:blipFill>
          <a:blip r:embed="rId3"/>
          <a:srcRect b="2551"/>
          <a:stretch/>
        </p:blipFill>
        <p:spPr>
          <a:xfrm>
            <a:off x="5131156" y="3272190"/>
            <a:ext cx="1348277" cy="1741477"/>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
        <p:nvSpPr>
          <p:cNvPr id="6" name="TextBox 5">
            <a:extLst>
              <a:ext uri="{FF2B5EF4-FFF2-40B4-BE49-F238E27FC236}">
                <a16:creationId xmlns:a16="http://schemas.microsoft.com/office/drawing/2014/main" id="{269463AF-3CCB-5B92-1F6D-169A81145D71}"/>
              </a:ext>
            </a:extLst>
          </p:cNvPr>
          <p:cNvSpPr txBox="1"/>
          <p:nvPr/>
        </p:nvSpPr>
        <p:spPr>
          <a:xfrm>
            <a:off x="628650" y="2028584"/>
            <a:ext cx="4222750" cy="2354491"/>
          </a:xfrm>
          <a:prstGeom prst="rect">
            <a:avLst/>
          </a:prstGeom>
          <a:noFill/>
        </p:spPr>
        <p:txBody>
          <a:bodyPr wrap="square">
            <a:spAutoFit/>
          </a:bodyPr>
          <a:lstStyle/>
          <a:p>
            <a:pPr marL="0" indent="0">
              <a:lnSpc>
                <a:spcPct val="100000"/>
              </a:lnSpc>
              <a:buNone/>
            </a:pPr>
            <a:r>
              <a:rPr lang="en-GB" sz="2100" dirty="0"/>
              <a:t>Each player is given a score out of 10 next to a statistic:</a:t>
            </a:r>
          </a:p>
          <a:p>
            <a:pPr marL="0" indent="0">
              <a:lnSpc>
                <a:spcPct val="100000"/>
              </a:lnSpc>
              <a:buNone/>
            </a:pPr>
            <a:endParaRPr lang="en-GB" sz="2100" dirty="0"/>
          </a:p>
          <a:p>
            <a:pPr marL="0" indent="0">
              <a:lnSpc>
                <a:spcPct val="100000"/>
              </a:lnSpc>
              <a:buNone/>
            </a:pPr>
            <a:r>
              <a:rPr lang="en-GB" sz="2100" b="1" dirty="0"/>
              <a:t>SPE</a:t>
            </a:r>
            <a:r>
              <a:rPr lang="en-GB" sz="2100" dirty="0"/>
              <a:t> = Speed</a:t>
            </a:r>
          </a:p>
          <a:p>
            <a:pPr marL="0" indent="0">
              <a:lnSpc>
                <a:spcPct val="100000"/>
              </a:lnSpc>
              <a:buNone/>
            </a:pPr>
            <a:r>
              <a:rPr lang="en-GB" sz="2100" b="1" dirty="0"/>
              <a:t>DEF</a:t>
            </a:r>
            <a:r>
              <a:rPr lang="en-GB" sz="2100" dirty="0"/>
              <a:t> = Defence</a:t>
            </a:r>
          </a:p>
          <a:p>
            <a:pPr marL="0" indent="0">
              <a:lnSpc>
                <a:spcPct val="100000"/>
              </a:lnSpc>
              <a:buNone/>
            </a:pPr>
            <a:r>
              <a:rPr lang="en-GB" sz="2100" b="1" dirty="0"/>
              <a:t>ACC</a:t>
            </a:r>
            <a:r>
              <a:rPr lang="en-GB" sz="2100" dirty="0"/>
              <a:t> = Accuracy</a:t>
            </a:r>
          </a:p>
          <a:p>
            <a:pPr marL="0" indent="0">
              <a:lnSpc>
                <a:spcPct val="100000"/>
              </a:lnSpc>
              <a:buNone/>
            </a:pPr>
            <a:r>
              <a:rPr lang="en-GB" sz="2100" b="1" dirty="0"/>
              <a:t>STA</a:t>
            </a:r>
            <a:r>
              <a:rPr lang="en-GB" sz="2100" dirty="0"/>
              <a:t> = Stamina</a:t>
            </a:r>
          </a:p>
        </p:txBody>
      </p:sp>
      <p:pic>
        <p:nvPicPr>
          <p:cNvPr id="4" name="Picture 3">
            <a:extLst>
              <a:ext uri="{FF2B5EF4-FFF2-40B4-BE49-F238E27FC236}">
                <a16:creationId xmlns:a16="http://schemas.microsoft.com/office/drawing/2014/main" id="{77E90F30-93C5-638C-CAFD-306C3E50DDCF}"/>
              </a:ext>
            </a:extLst>
          </p:cNvPr>
          <p:cNvPicPr>
            <a:picLocks noChangeAspect="1"/>
          </p:cNvPicPr>
          <p:nvPr/>
        </p:nvPicPr>
        <p:blipFill>
          <a:blip r:embed="rId4"/>
          <a:srcRect l="2950" t="2284" r="3093" b="2234"/>
          <a:stretch>
            <a:fillRect/>
          </a:stretch>
        </p:blipFill>
        <p:spPr>
          <a:xfrm>
            <a:off x="3685496" y="3272190"/>
            <a:ext cx="1343425" cy="1741477"/>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extLst>
      <p:ext uri="{BB962C8B-B14F-4D97-AF65-F5344CB8AC3E}">
        <p14:creationId xmlns:p14="http://schemas.microsoft.com/office/powerpoint/2010/main" val="142014919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0842EA-2800-2954-0D28-8099EEDD2DD9}"/>
              </a:ext>
            </a:extLst>
          </p:cNvPr>
          <p:cNvSpPr>
            <a:spLocks noGrp="1"/>
          </p:cNvSpPr>
          <p:nvPr>
            <p:ph type="title"/>
          </p:nvPr>
        </p:nvSpPr>
        <p:spPr>
          <a:xfrm>
            <a:off x="709332" y="246746"/>
            <a:ext cx="7886700" cy="994172"/>
          </a:xfrm>
        </p:spPr>
        <p:txBody>
          <a:bodyPr>
            <a:normAutofit/>
          </a:bodyPr>
          <a:lstStyle/>
          <a:p>
            <a:r>
              <a:rPr lang="en-GB" sz="2500" dirty="0"/>
              <a:t>Creating a lineup picker</a:t>
            </a:r>
          </a:p>
        </p:txBody>
      </p:sp>
      <p:sp>
        <p:nvSpPr>
          <p:cNvPr id="3" name="Content Placeholder 2">
            <a:extLst>
              <a:ext uri="{FF2B5EF4-FFF2-40B4-BE49-F238E27FC236}">
                <a16:creationId xmlns:a16="http://schemas.microsoft.com/office/drawing/2014/main" id="{23F05468-39CF-59C6-4581-281FD43F2D34}"/>
              </a:ext>
            </a:extLst>
          </p:cNvPr>
          <p:cNvSpPr>
            <a:spLocks noGrp="1"/>
          </p:cNvSpPr>
          <p:nvPr>
            <p:ph idx="1"/>
          </p:nvPr>
        </p:nvSpPr>
        <p:spPr>
          <a:xfrm>
            <a:off x="628650" y="1234356"/>
            <a:ext cx="6137910" cy="3757191"/>
          </a:xfrm>
        </p:spPr>
        <p:txBody>
          <a:bodyPr>
            <a:normAutofit fontScale="92500"/>
          </a:bodyPr>
          <a:lstStyle/>
          <a:p>
            <a:pPr marL="457200" indent="-457200">
              <a:lnSpc>
                <a:spcPct val="100000"/>
              </a:lnSpc>
              <a:buFont typeface="+mj-lt"/>
              <a:buAutoNum type="arabicPeriod"/>
            </a:pPr>
            <a:r>
              <a:rPr lang="en-GB" dirty="0"/>
              <a:t>Randomly pick </a:t>
            </a:r>
            <a:r>
              <a:rPr lang="en-GB" b="1" dirty="0"/>
              <a:t>two</a:t>
            </a:r>
            <a:r>
              <a:rPr lang="en-GB" dirty="0"/>
              <a:t> cards, and decide which </a:t>
            </a:r>
            <a:r>
              <a:rPr lang="en-GB" b="1" dirty="0"/>
              <a:t>one</a:t>
            </a:r>
            <a:r>
              <a:rPr lang="en-GB" dirty="0"/>
              <a:t> you would select for your team. </a:t>
            </a:r>
          </a:p>
          <a:p>
            <a:pPr marL="457200" indent="-457200">
              <a:lnSpc>
                <a:spcPct val="100000"/>
              </a:lnSpc>
              <a:buFont typeface="+mj-lt"/>
              <a:buAutoNum type="arabicPeriod"/>
            </a:pPr>
            <a:endParaRPr lang="en-GB" dirty="0"/>
          </a:p>
          <a:p>
            <a:pPr marL="457200" indent="-457200">
              <a:lnSpc>
                <a:spcPct val="100000"/>
              </a:lnSpc>
              <a:buFont typeface="+mj-lt"/>
              <a:buAutoNum type="arabicPeriod"/>
            </a:pPr>
            <a:r>
              <a:rPr lang="en-GB" dirty="0"/>
              <a:t>Then, design a </a:t>
            </a:r>
            <a:r>
              <a:rPr lang="en-GB" b="1" dirty="0"/>
              <a:t>decision tree </a:t>
            </a:r>
            <a:r>
              <a:rPr lang="en-GB" dirty="0"/>
              <a:t>that would mean a robot would pick your chosen player, and not pick the other player. </a:t>
            </a:r>
          </a:p>
          <a:p>
            <a:pPr marL="457200" indent="-457200">
              <a:lnSpc>
                <a:spcPct val="100000"/>
              </a:lnSpc>
              <a:buFont typeface="+mj-lt"/>
              <a:buAutoNum type="arabicPeriod"/>
            </a:pPr>
            <a:endParaRPr lang="en-GB" dirty="0"/>
          </a:p>
          <a:p>
            <a:pPr marL="457200" indent="-457200">
              <a:lnSpc>
                <a:spcPct val="100000"/>
              </a:lnSpc>
              <a:buFont typeface="+mj-lt"/>
              <a:buAutoNum type="arabicPeriod"/>
            </a:pPr>
            <a:r>
              <a:rPr lang="en-GB" dirty="0"/>
              <a:t>Put your two used cards aside, and repeat this </a:t>
            </a:r>
            <a:r>
              <a:rPr lang="en-GB" b="1" dirty="0"/>
              <a:t>four</a:t>
            </a:r>
            <a:r>
              <a:rPr lang="en-GB" dirty="0"/>
              <a:t> more times, with two new cards. You will end up with </a:t>
            </a:r>
            <a:r>
              <a:rPr lang="en-GB" b="1" dirty="0"/>
              <a:t>five decision trees </a:t>
            </a:r>
            <a:r>
              <a:rPr lang="en-GB" dirty="0"/>
              <a:t>in total. </a:t>
            </a:r>
            <a:endParaRPr lang="en-GB" b="1" dirty="0"/>
          </a:p>
          <a:p>
            <a:pPr marL="0" indent="0">
              <a:lnSpc>
                <a:spcPct val="100000"/>
              </a:lnSpc>
              <a:buNone/>
            </a:pPr>
            <a:endParaRPr lang="en-GB" dirty="0"/>
          </a:p>
          <a:p>
            <a:pPr marL="0" indent="0">
              <a:lnSpc>
                <a:spcPct val="100000"/>
              </a:lnSpc>
              <a:buNone/>
            </a:pPr>
            <a:endParaRPr lang="en-GB" dirty="0"/>
          </a:p>
        </p:txBody>
      </p:sp>
      <p:pic>
        <p:nvPicPr>
          <p:cNvPr id="6" name="Picture 5">
            <a:extLst>
              <a:ext uri="{FF2B5EF4-FFF2-40B4-BE49-F238E27FC236}">
                <a16:creationId xmlns:a16="http://schemas.microsoft.com/office/drawing/2014/main" id="{CA042077-8F96-3A87-DB3C-CC8AC1D88B72}"/>
              </a:ext>
            </a:extLst>
          </p:cNvPr>
          <p:cNvPicPr>
            <a:picLocks noChangeAspect="1"/>
          </p:cNvPicPr>
          <p:nvPr/>
        </p:nvPicPr>
        <p:blipFill>
          <a:blip r:embed="rId3"/>
          <a:stretch>
            <a:fillRect/>
          </a:stretch>
        </p:blipFill>
        <p:spPr>
          <a:xfrm rot="20214672">
            <a:off x="6769615" y="1621709"/>
            <a:ext cx="1245580" cy="1591575"/>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7" name="Picture 6">
            <a:extLst>
              <a:ext uri="{FF2B5EF4-FFF2-40B4-BE49-F238E27FC236}">
                <a16:creationId xmlns:a16="http://schemas.microsoft.com/office/drawing/2014/main" id="{552B4F8A-2615-0C85-9763-2334E6496156}"/>
              </a:ext>
            </a:extLst>
          </p:cNvPr>
          <p:cNvPicPr>
            <a:picLocks noChangeAspect="1"/>
          </p:cNvPicPr>
          <p:nvPr/>
        </p:nvPicPr>
        <p:blipFill>
          <a:blip r:embed="rId4"/>
          <a:srcRect b="2551"/>
          <a:stretch/>
        </p:blipFill>
        <p:spPr>
          <a:xfrm rot="896216">
            <a:off x="7594064" y="1585563"/>
            <a:ext cx="1348277" cy="1741477"/>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extLst>
      <p:ext uri="{BB962C8B-B14F-4D97-AF65-F5344CB8AC3E}">
        <p14:creationId xmlns:p14="http://schemas.microsoft.com/office/powerpoint/2010/main" val="320035546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F4649EE-EDE4-CAFE-BC03-943B3632B566}"/>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2100325D-2029-BF4D-08F9-04D5AABB66D4}"/>
              </a:ext>
            </a:extLst>
          </p:cNvPr>
          <p:cNvSpPr>
            <a:spLocks noGrp="1"/>
          </p:cNvSpPr>
          <p:nvPr>
            <p:ph type="title"/>
          </p:nvPr>
        </p:nvSpPr>
        <p:spPr>
          <a:xfrm>
            <a:off x="506730" y="273844"/>
            <a:ext cx="7886700" cy="994172"/>
          </a:xfrm>
        </p:spPr>
        <p:txBody>
          <a:bodyPr vert="horz" lIns="91440" tIns="45720" rIns="91440" bIns="45720" rtlCol="0" anchor="ctr">
            <a:normAutofit/>
          </a:bodyPr>
          <a:lstStyle/>
          <a:p>
            <a:r>
              <a:rPr lang="en-GB" sz="2500" dirty="0"/>
              <a:t>Which players should we pick? </a:t>
            </a:r>
          </a:p>
        </p:txBody>
      </p:sp>
      <p:grpSp>
        <p:nvGrpSpPr>
          <p:cNvPr id="26" name="Group 25">
            <a:extLst>
              <a:ext uri="{FF2B5EF4-FFF2-40B4-BE49-F238E27FC236}">
                <a16:creationId xmlns:a16="http://schemas.microsoft.com/office/drawing/2014/main" id="{6D87F4FB-D60F-6577-C156-B157CB0CB53C}"/>
              </a:ext>
            </a:extLst>
          </p:cNvPr>
          <p:cNvGrpSpPr/>
          <p:nvPr/>
        </p:nvGrpSpPr>
        <p:grpSpPr>
          <a:xfrm>
            <a:off x="290467" y="1268016"/>
            <a:ext cx="7266757" cy="2807968"/>
            <a:chOff x="266083" y="1201866"/>
            <a:chExt cx="7266757" cy="2807968"/>
          </a:xfrm>
        </p:grpSpPr>
        <p:sp>
          <p:nvSpPr>
            <p:cNvPr id="7" name="Rectangle 6">
              <a:extLst>
                <a:ext uri="{FF2B5EF4-FFF2-40B4-BE49-F238E27FC236}">
                  <a16:creationId xmlns:a16="http://schemas.microsoft.com/office/drawing/2014/main" id="{A35F01C9-0D8C-866A-8E78-F42BA1025343}"/>
                </a:ext>
              </a:extLst>
            </p:cNvPr>
            <p:cNvSpPr/>
            <p:nvPr/>
          </p:nvSpPr>
          <p:spPr>
            <a:xfrm>
              <a:off x="2201023" y="1201866"/>
              <a:ext cx="3267389" cy="546775"/>
            </a:xfrm>
            <a:prstGeom prst="rect">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b="1" dirty="0">
                  <a:solidFill>
                    <a:srgbClr val="B44A6E"/>
                  </a:solidFill>
                </a:rPr>
                <a:t>Is player’s </a:t>
              </a:r>
              <a:r>
                <a:rPr lang="en-GB" b="1">
                  <a:solidFill>
                    <a:srgbClr val="B44A6E"/>
                  </a:solidFill>
                </a:rPr>
                <a:t>speed more than </a:t>
              </a:r>
              <a:r>
                <a:rPr lang="en-GB" b="1" dirty="0">
                  <a:solidFill>
                    <a:srgbClr val="B44A6E"/>
                  </a:solidFill>
                </a:rPr>
                <a:t>8?</a:t>
              </a:r>
            </a:p>
          </p:txBody>
        </p:sp>
        <p:sp>
          <p:nvSpPr>
            <p:cNvPr id="8" name="Rectangle: Rounded Corners 7">
              <a:extLst>
                <a:ext uri="{FF2B5EF4-FFF2-40B4-BE49-F238E27FC236}">
                  <a16:creationId xmlns:a16="http://schemas.microsoft.com/office/drawing/2014/main" id="{035AE198-BBD5-D12C-11F2-68A76E648ACC}"/>
                </a:ext>
              </a:extLst>
            </p:cNvPr>
            <p:cNvSpPr/>
            <p:nvPr/>
          </p:nvSpPr>
          <p:spPr>
            <a:xfrm>
              <a:off x="1364298" y="2352417"/>
              <a:ext cx="1235945" cy="425716"/>
            </a:xfrm>
            <a:prstGeom prst="roundRect">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b="1" dirty="0">
                  <a:solidFill>
                    <a:srgbClr val="795AC6"/>
                  </a:solidFill>
                </a:rPr>
                <a:t>Yes</a:t>
              </a:r>
            </a:p>
          </p:txBody>
        </p:sp>
        <p:sp>
          <p:nvSpPr>
            <p:cNvPr id="9" name="Rectangle: Rounded Corners 8">
              <a:extLst>
                <a:ext uri="{FF2B5EF4-FFF2-40B4-BE49-F238E27FC236}">
                  <a16:creationId xmlns:a16="http://schemas.microsoft.com/office/drawing/2014/main" id="{F06ED29B-04FA-E127-EB98-C0206DA1E60F}"/>
                </a:ext>
              </a:extLst>
            </p:cNvPr>
            <p:cNvSpPr/>
            <p:nvPr/>
          </p:nvSpPr>
          <p:spPr>
            <a:xfrm>
              <a:off x="5081386" y="2358892"/>
              <a:ext cx="1235945" cy="425716"/>
            </a:xfrm>
            <a:prstGeom prst="roundRect">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b="1" dirty="0">
                  <a:solidFill>
                    <a:srgbClr val="795AC6"/>
                  </a:solidFill>
                </a:rPr>
                <a:t>No</a:t>
              </a:r>
            </a:p>
          </p:txBody>
        </p:sp>
        <p:cxnSp>
          <p:nvCxnSpPr>
            <p:cNvPr id="10" name="Straight Arrow Connector 9">
              <a:extLst>
                <a:ext uri="{FF2B5EF4-FFF2-40B4-BE49-F238E27FC236}">
                  <a16:creationId xmlns:a16="http://schemas.microsoft.com/office/drawing/2014/main" id="{5E60CE64-6336-AE00-F0D9-1D0C0DC181CB}"/>
                </a:ext>
              </a:extLst>
            </p:cNvPr>
            <p:cNvCxnSpPr>
              <a:cxnSpLocks/>
              <a:stCxn id="7" idx="2"/>
              <a:endCxn id="8" idx="0"/>
            </p:cNvCxnSpPr>
            <p:nvPr/>
          </p:nvCxnSpPr>
          <p:spPr>
            <a:xfrm flipH="1">
              <a:off x="1982271" y="1748641"/>
              <a:ext cx="1852447" cy="603776"/>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1" name="Straight Arrow Connector 10">
              <a:extLst>
                <a:ext uri="{FF2B5EF4-FFF2-40B4-BE49-F238E27FC236}">
                  <a16:creationId xmlns:a16="http://schemas.microsoft.com/office/drawing/2014/main" id="{E1D89749-A7B1-9D49-8B79-7F543A157C32}"/>
                </a:ext>
              </a:extLst>
            </p:cNvPr>
            <p:cNvCxnSpPr>
              <a:cxnSpLocks/>
              <a:stCxn id="8" idx="2"/>
            </p:cNvCxnSpPr>
            <p:nvPr/>
          </p:nvCxnSpPr>
          <p:spPr>
            <a:xfrm flipH="1">
              <a:off x="1982270" y="2778133"/>
              <a:ext cx="1" cy="603776"/>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8" name="Straight Arrow Connector 17">
              <a:extLst>
                <a:ext uri="{FF2B5EF4-FFF2-40B4-BE49-F238E27FC236}">
                  <a16:creationId xmlns:a16="http://schemas.microsoft.com/office/drawing/2014/main" id="{1ED4216E-A13F-A041-A2F2-490405CCF3FA}"/>
                </a:ext>
              </a:extLst>
            </p:cNvPr>
            <p:cNvCxnSpPr>
              <a:cxnSpLocks/>
              <a:stCxn id="7" idx="2"/>
              <a:endCxn id="9" idx="0"/>
            </p:cNvCxnSpPr>
            <p:nvPr/>
          </p:nvCxnSpPr>
          <p:spPr>
            <a:xfrm>
              <a:off x="3834718" y="1748641"/>
              <a:ext cx="1864641" cy="610251"/>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1" name="Straight Arrow Connector 20">
              <a:extLst>
                <a:ext uri="{FF2B5EF4-FFF2-40B4-BE49-F238E27FC236}">
                  <a16:creationId xmlns:a16="http://schemas.microsoft.com/office/drawing/2014/main" id="{17DB114E-5AF0-93C8-743F-35E36EB3B3B8}"/>
                </a:ext>
              </a:extLst>
            </p:cNvPr>
            <p:cNvCxnSpPr>
              <a:cxnSpLocks/>
              <a:stCxn id="9" idx="2"/>
            </p:cNvCxnSpPr>
            <p:nvPr/>
          </p:nvCxnSpPr>
          <p:spPr>
            <a:xfrm>
              <a:off x="5699359" y="2784608"/>
              <a:ext cx="0" cy="610251"/>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4" name="Rectangle: Rounded Corners 23">
              <a:extLst>
                <a:ext uri="{FF2B5EF4-FFF2-40B4-BE49-F238E27FC236}">
                  <a16:creationId xmlns:a16="http://schemas.microsoft.com/office/drawing/2014/main" id="{1E00DAEE-9163-05BC-F38B-9A26BBA38E1F}"/>
                </a:ext>
              </a:extLst>
            </p:cNvPr>
            <p:cNvSpPr/>
            <p:nvPr/>
          </p:nvSpPr>
          <p:spPr>
            <a:xfrm>
              <a:off x="266083" y="3399583"/>
              <a:ext cx="3432373" cy="610251"/>
            </a:xfrm>
            <a:prstGeom prst="roundRect">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b="1" u="sng" dirty="0">
                  <a:solidFill>
                    <a:srgbClr val="E1C019"/>
                  </a:solidFill>
                </a:rPr>
                <a:t>Yes</a:t>
              </a:r>
              <a:r>
                <a:rPr lang="en-GB" b="1" dirty="0">
                  <a:solidFill>
                    <a:srgbClr val="E1C019"/>
                  </a:solidFill>
                </a:rPr>
                <a:t>, pick player for team</a:t>
              </a:r>
            </a:p>
          </p:txBody>
        </p:sp>
        <p:sp>
          <p:nvSpPr>
            <p:cNvPr id="25" name="Rectangle: Rounded Corners 24">
              <a:extLst>
                <a:ext uri="{FF2B5EF4-FFF2-40B4-BE49-F238E27FC236}">
                  <a16:creationId xmlns:a16="http://schemas.microsoft.com/office/drawing/2014/main" id="{2119B797-8B98-32EE-A734-74E8D7EA5820}"/>
                </a:ext>
              </a:extLst>
            </p:cNvPr>
            <p:cNvSpPr/>
            <p:nvPr/>
          </p:nvSpPr>
          <p:spPr>
            <a:xfrm>
              <a:off x="4100467" y="3399583"/>
              <a:ext cx="3432373" cy="610251"/>
            </a:xfrm>
            <a:prstGeom prst="roundRect">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b="1" u="sng" dirty="0">
                  <a:solidFill>
                    <a:srgbClr val="E1C019"/>
                  </a:solidFill>
                </a:rPr>
                <a:t>No</a:t>
              </a:r>
              <a:r>
                <a:rPr lang="en-GB" b="1" dirty="0">
                  <a:solidFill>
                    <a:srgbClr val="E1C019"/>
                  </a:solidFill>
                </a:rPr>
                <a:t>, do not pick player for team</a:t>
              </a:r>
            </a:p>
          </p:txBody>
        </p:sp>
      </p:grpSp>
      <p:pic>
        <p:nvPicPr>
          <p:cNvPr id="4" name="Picture 3">
            <a:extLst>
              <a:ext uri="{FF2B5EF4-FFF2-40B4-BE49-F238E27FC236}">
                <a16:creationId xmlns:a16="http://schemas.microsoft.com/office/drawing/2014/main" id="{D744999F-AABC-EA2F-745D-04ECCA4140D7}"/>
              </a:ext>
            </a:extLst>
          </p:cNvPr>
          <p:cNvPicPr>
            <a:picLocks noChangeAspect="1"/>
          </p:cNvPicPr>
          <p:nvPr/>
        </p:nvPicPr>
        <p:blipFill>
          <a:blip r:embed="rId3"/>
          <a:srcRect b="2551"/>
          <a:stretch/>
        </p:blipFill>
        <p:spPr>
          <a:xfrm>
            <a:off x="7543459" y="407608"/>
            <a:ext cx="1348277" cy="1741477"/>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5" name="Picture 4">
            <a:extLst>
              <a:ext uri="{FF2B5EF4-FFF2-40B4-BE49-F238E27FC236}">
                <a16:creationId xmlns:a16="http://schemas.microsoft.com/office/drawing/2014/main" id="{D794B331-8BC6-0D5D-7D20-9927620AD35D}"/>
              </a:ext>
            </a:extLst>
          </p:cNvPr>
          <p:cNvPicPr>
            <a:picLocks noChangeAspect="1"/>
          </p:cNvPicPr>
          <p:nvPr/>
        </p:nvPicPr>
        <p:blipFill>
          <a:blip r:embed="rId4"/>
          <a:srcRect/>
          <a:stretch>
            <a:fillRect/>
          </a:stretch>
        </p:blipFill>
        <p:spPr>
          <a:xfrm>
            <a:off x="6025897" y="407608"/>
            <a:ext cx="1402747" cy="1792399"/>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extLst>
      <p:ext uri="{BB962C8B-B14F-4D97-AF65-F5344CB8AC3E}">
        <p14:creationId xmlns:p14="http://schemas.microsoft.com/office/powerpoint/2010/main" val="302928575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85C339A-FCB6-2F15-84F5-B6F1376136BD}"/>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27297702-5546-FACB-C3F8-8458E6D06B1D}"/>
              </a:ext>
            </a:extLst>
          </p:cNvPr>
          <p:cNvSpPr>
            <a:spLocks noGrp="1"/>
          </p:cNvSpPr>
          <p:nvPr>
            <p:ph type="title"/>
          </p:nvPr>
        </p:nvSpPr>
        <p:spPr/>
        <p:txBody>
          <a:bodyPr>
            <a:normAutofit/>
          </a:bodyPr>
          <a:lstStyle/>
          <a:p>
            <a:r>
              <a:rPr lang="en-GB" sz="2500" dirty="0"/>
              <a:t>Let's test our lineup picker!</a:t>
            </a:r>
          </a:p>
        </p:txBody>
      </p:sp>
      <p:sp>
        <p:nvSpPr>
          <p:cNvPr id="3" name="Content Placeholder 2">
            <a:extLst>
              <a:ext uri="{FF2B5EF4-FFF2-40B4-BE49-F238E27FC236}">
                <a16:creationId xmlns:a16="http://schemas.microsoft.com/office/drawing/2014/main" id="{D741E9CB-3C15-7DD2-7C8D-B939C6A7F31D}"/>
              </a:ext>
            </a:extLst>
          </p:cNvPr>
          <p:cNvSpPr>
            <a:spLocks noGrp="1"/>
          </p:cNvSpPr>
          <p:nvPr>
            <p:ph idx="1"/>
          </p:nvPr>
        </p:nvSpPr>
        <p:spPr>
          <a:xfrm>
            <a:off x="322729" y="1234356"/>
            <a:ext cx="6443831" cy="3757191"/>
          </a:xfrm>
        </p:spPr>
        <p:txBody>
          <a:bodyPr>
            <a:normAutofit lnSpcReduction="10000"/>
          </a:bodyPr>
          <a:lstStyle/>
          <a:p>
            <a:pPr marL="457200" indent="-457200">
              <a:lnSpc>
                <a:spcPct val="100000"/>
              </a:lnSpc>
              <a:buFont typeface="+mj-lt"/>
              <a:buAutoNum type="arabicPeriod"/>
            </a:pPr>
            <a:r>
              <a:rPr lang="en-GB" dirty="0"/>
              <a:t>Add in the extra cards to your pack, then shuffle, and randomly pick a card.</a:t>
            </a:r>
          </a:p>
          <a:p>
            <a:pPr marL="457200" indent="-457200">
              <a:lnSpc>
                <a:spcPct val="100000"/>
              </a:lnSpc>
              <a:buFont typeface="+mj-lt"/>
              <a:buAutoNum type="arabicPeriod"/>
            </a:pPr>
            <a:endParaRPr lang="en-GB" dirty="0"/>
          </a:p>
          <a:p>
            <a:pPr marL="457200" indent="-457200">
              <a:lnSpc>
                <a:spcPct val="100000"/>
              </a:lnSpc>
              <a:buFont typeface="+mj-lt"/>
              <a:buAutoNum type="arabicPeriod"/>
            </a:pPr>
            <a:r>
              <a:rPr lang="en-GB" dirty="0"/>
              <a:t>Go through each of the five decision trees. If </a:t>
            </a:r>
            <a:r>
              <a:rPr lang="en-GB" b="1" dirty="0"/>
              <a:t>3 or more </a:t>
            </a:r>
            <a:r>
              <a:rPr lang="en-GB" dirty="0"/>
              <a:t>decision trees say that you should pick that player, then add them to your lineup. If 3 or more say no, then place the card in a discard pile.</a:t>
            </a:r>
          </a:p>
          <a:p>
            <a:pPr marL="457200" indent="-457200">
              <a:lnSpc>
                <a:spcPct val="100000"/>
              </a:lnSpc>
              <a:buFont typeface="+mj-lt"/>
              <a:buAutoNum type="arabicPeriod"/>
            </a:pPr>
            <a:endParaRPr lang="en-GB" dirty="0"/>
          </a:p>
          <a:p>
            <a:pPr marL="457200" indent="-457200">
              <a:lnSpc>
                <a:spcPct val="100000"/>
              </a:lnSpc>
              <a:buFont typeface="+mj-lt"/>
              <a:buAutoNum type="arabicPeriod"/>
            </a:pPr>
            <a:r>
              <a:rPr lang="en-GB" dirty="0"/>
              <a:t>Keep repeating until you have a lineup of 5 players, then stop. </a:t>
            </a:r>
          </a:p>
          <a:p>
            <a:pPr marL="457200" indent="-457200">
              <a:buFont typeface="+mj-lt"/>
              <a:buAutoNum type="arabicPeriod"/>
            </a:pPr>
            <a:endParaRPr lang="en-GB" dirty="0"/>
          </a:p>
          <a:p>
            <a:pPr marL="457200" indent="-457200">
              <a:buFont typeface="+mj-lt"/>
              <a:buAutoNum type="arabicPeriod"/>
            </a:pPr>
            <a:endParaRPr lang="en-GB" dirty="0"/>
          </a:p>
        </p:txBody>
      </p:sp>
    </p:spTree>
    <p:extLst>
      <p:ext uri="{BB962C8B-B14F-4D97-AF65-F5344CB8AC3E}">
        <p14:creationId xmlns:p14="http://schemas.microsoft.com/office/powerpoint/2010/main" val="154280013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44E16E5-5F2A-A7A7-E45B-18DC852AD336}"/>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F37D0571-8ED6-6426-7077-C081E3EA0344}"/>
              </a:ext>
            </a:extLst>
          </p:cNvPr>
          <p:cNvSpPr>
            <a:spLocks noGrp="1"/>
          </p:cNvSpPr>
          <p:nvPr>
            <p:ph type="title"/>
          </p:nvPr>
        </p:nvSpPr>
        <p:spPr/>
        <p:txBody>
          <a:bodyPr>
            <a:normAutofit/>
          </a:bodyPr>
          <a:lstStyle/>
          <a:p>
            <a:r>
              <a:rPr lang="en-GB" sz="2500" dirty="0"/>
              <a:t>Trump card time!</a:t>
            </a:r>
          </a:p>
        </p:txBody>
      </p:sp>
      <p:sp>
        <p:nvSpPr>
          <p:cNvPr id="3" name="Content Placeholder 2">
            <a:extLst>
              <a:ext uri="{FF2B5EF4-FFF2-40B4-BE49-F238E27FC236}">
                <a16:creationId xmlns:a16="http://schemas.microsoft.com/office/drawing/2014/main" id="{4D2F5D2E-E628-DDAA-52A5-07B1B87B83BE}"/>
              </a:ext>
            </a:extLst>
          </p:cNvPr>
          <p:cNvSpPr>
            <a:spLocks noGrp="1"/>
          </p:cNvSpPr>
          <p:nvPr>
            <p:ph idx="1"/>
          </p:nvPr>
        </p:nvSpPr>
        <p:spPr>
          <a:xfrm>
            <a:off x="86497" y="1268016"/>
            <a:ext cx="6831396" cy="3767907"/>
          </a:xfrm>
        </p:spPr>
        <p:txBody>
          <a:bodyPr>
            <a:noAutofit/>
          </a:bodyPr>
          <a:lstStyle/>
          <a:p>
            <a:pPr marL="457200" indent="-457200">
              <a:lnSpc>
                <a:spcPct val="100000"/>
              </a:lnSpc>
              <a:buFont typeface="+mj-lt"/>
              <a:buAutoNum type="arabicPeriod"/>
            </a:pPr>
            <a:r>
              <a:rPr lang="en-GB" sz="1600" dirty="0"/>
              <a:t>Shuffle and place your team’s cards face down, then pick up the top card. Read aloud the number for ‘</a:t>
            </a:r>
            <a:r>
              <a:rPr lang="en-GB" sz="1600" b="1" dirty="0"/>
              <a:t>defence</a:t>
            </a:r>
            <a:r>
              <a:rPr lang="en-GB" sz="1600" dirty="0"/>
              <a:t>’. </a:t>
            </a:r>
          </a:p>
          <a:p>
            <a:pPr marL="457200" indent="-457200">
              <a:lnSpc>
                <a:spcPct val="100000"/>
              </a:lnSpc>
              <a:buFont typeface="+mj-lt"/>
              <a:buAutoNum type="arabicPeriod"/>
            </a:pPr>
            <a:r>
              <a:rPr lang="en-GB" sz="1600" dirty="0"/>
              <a:t>Whoever’s player has the </a:t>
            </a:r>
            <a:r>
              <a:rPr lang="en-GB" sz="1600" b="1" dirty="0"/>
              <a:t>highest</a:t>
            </a:r>
            <a:r>
              <a:rPr lang="en-GB" sz="1600" dirty="0"/>
              <a:t> value, </a:t>
            </a:r>
            <a:r>
              <a:rPr lang="en-GB" sz="1600" b="1" dirty="0"/>
              <a:t>wins</a:t>
            </a:r>
            <a:r>
              <a:rPr lang="en-GB" sz="1600" dirty="0"/>
              <a:t> the round. If your number is the same as your opponents, pick another feature to compare. If you have the same player, consider that round a draw, and start the next round with defence.</a:t>
            </a:r>
          </a:p>
          <a:p>
            <a:pPr marL="457200" indent="-457200">
              <a:lnSpc>
                <a:spcPct val="100000"/>
              </a:lnSpc>
              <a:buFont typeface="+mj-lt"/>
              <a:buAutoNum type="arabicPeriod"/>
            </a:pPr>
            <a:r>
              <a:rPr lang="en-GB" sz="1600" dirty="0"/>
              <a:t>Put your card at the bottom of the pile, and note whether you won, lost, or drew in the table.</a:t>
            </a:r>
          </a:p>
          <a:p>
            <a:pPr marL="457200" indent="-457200">
              <a:lnSpc>
                <a:spcPct val="100000"/>
              </a:lnSpc>
              <a:buFont typeface="+mj-lt"/>
              <a:buAutoNum type="arabicPeriod"/>
            </a:pPr>
            <a:r>
              <a:rPr lang="en-GB" sz="1600" dirty="0"/>
              <a:t>Pick up the next card on top. The winner picks the next feature to be compared – speed, defence, accuracy, or stamina.</a:t>
            </a:r>
          </a:p>
          <a:p>
            <a:pPr marL="457200" indent="-457200">
              <a:lnSpc>
                <a:spcPct val="100000"/>
              </a:lnSpc>
              <a:buFont typeface="+mj-lt"/>
              <a:buAutoNum type="arabicPeriod"/>
            </a:pPr>
            <a:r>
              <a:rPr lang="en-GB" sz="1600" dirty="0"/>
              <a:t>Keep going until all five players have been played. Whoever won the most rounds, wins the game. </a:t>
            </a:r>
          </a:p>
        </p:txBody>
      </p:sp>
    </p:spTree>
    <p:extLst>
      <p:ext uri="{BB962C8B-B14F-4D97-AF65-F5344CB8AC3E}">
        <p14:creationId xmlns:p14="http://schemas.microsoft.com/office/powerpoint/2010/main" val="185878839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0FA35B8-A038-DD27-7C88-31F872071D14}"/>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ACAB9782-34A2-BF8F-8362-464012E652D9}"/>
              </a:ext>
            </a:extLst>
          </p:cNvPr>
          <p:cNvSpPr>
            <a:spLocks noGrp="1"/>
          </p:cNvSpPr>
          <p:nvPr>
            <p:ph type="title"/>
          </p:nvPr>
        </p:nvSpPr>
        <p:spPr/>
        <p:txBody>
          <a:bodyPr/>
          <a:lstStyle/>
          <a:p>
            <a:r>
              <a:rPr lang="en-GB" dirty="0"/>
              <a:t>Scratch</a:t>
            </a:r>
          </a:p>
        </p:txBody>
      </p:sp>
      <p:sp>
        <p:nvSpPr>
          <p:cNvPr id="5" name="Content Placeholder 4">
            <a:extLst>
              <a:ext uri="{FF2B5EF4-FFF2-40B4-BE49-F238E27FC236}">
                <a16:creationId xmlns:a16="http://schemas.microsoft.com/office/drawing/2014/main" id="{DFA6F4C9-FE5E-914C-97D8-91DA2BCF7481}"/>
              </a:ext>
            </a:extLst>
          </p:cNvPr>
          <p:cNvSpPr>
            <a:spLocks noGrp="1"/>
          </p:cNvSpPr>
          <p:nvPr>
            <p:ph idx="1"/>
          </p:nvPr>
        </p:nvSpPr>
        <p:spPr/>
        <p:txBody>
          <a:bodyPr/>
          <a:lstStyle/>
          <a:p>
            <a:endParaRPr lang="en-GB" dirty="0"/>
          </a:p>
        </p:txBody>
      </p:sp>
      <p:pic>
        <p:nvPicPr>
          <p:cNvPr id="7" name="Picture 6">
            <a:extLst>
              <a:ext uri="{FF2B5EF4-FFF2-40B4-BE49-F238E27FC236}">
                <a16:creationId xmlns:a16="http://schemas.microsoft.com/office/drawing/2014/main" id="{AE871878-DDC9-2D3F-1667-982BAF97E60B}"/>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3987719" y="157059"/>
            <a:ext cx="3657400" cy="1843731"/>
          </a:xfrm>
          <a:prstGeom prst="rect">
            <a:avLst/>
          </a:prstGeom>
        </p:spPr>
      </p:pic>
      <p:grpSp>
        <p:nvGrpSpPr>
          <p:cNvPr id="3" name="Group 2">
            <a:extLst>
              <a:ext uri="{FF2B5EF4-FFF2-40B4-BE49-F238E27FC236}">
                <a16:creationId xmlns:a16="http://schemas.microsoft.com/office/drawing/2014/main" id="{E8D75A87-C399-1CFE-47CD-776E96126BA1}"/>
              </a:ext>
            </a:extLst>
          </p:cNvPr>
          <p:cNvGrpSpPr/>
          <p:nvPr/>
        </p:nvGrpSpPr>
        <p:grpSpPr>
          <a:xfrm>
            <a:off x="2163399" y="2338998"/>
            <a:ext cx="3973756" cy="2279322"/>
            <a:chOff x="1197269" y="1231242"/>
            <a:chExt cx="5316266" cy="2713763"/>
          </a:xfrm>
        </p:grpSpPr>
        <p:sp>
          <p:nvSpPr>
            <p:cNvPr id="4" name="Rectangle 3">
              <a:extLst>
                <a:ext uri="{FF2B5EF4-FFF2-40B4-BE49-F238E27FC236}">
                  <a16:creationId xmlns:a16="http://schemas.microsoft.com/office/drawing/2014/main" id="{6BD5B5AC-540D-18F8-7E21-8486ED34EA94}"/>
                </a:ext>
              </a:extLst>
            </p:cNvPr>
            <p:cNvSpPr/>
            <p:nvPr/>
          </p:nvSpPr>
          <p:spPr>
            <a:xfrm>
              <a:off x="1197269" y="1231242"/>
              <a:ext cx="5316266" cy="546775"/>
            </a:xfrm>
            <a:prstGeom prst="rect">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b="1" dirty="0">
                  <a:solidFill>
                    <a:srgbClr val="B44A6E"/>
                  </a:solidFill>
                </a:rPr>
                <a:t>Was the left arrow pressed?</a:t>
              </a:r>
            </a:p>
          </p:txBody>
        </p:sp>
        <p:sp>
          <p:nvSpPr>
            <p:cNvPr id="6" name="Rectangle: Rounded Corners 5">
              <a:extLst>
                <a:ext uri="{FF2B5EF4-FFF2-40B4-BE49-F238E27FC236}">
                  <a16:creationId xmlns:a16="http://schemas.microsoft.com/office/drawing/2014/main" id="{D9E50964-5A79-7741-93F0-05C4A0C489EC}"/>
                </a:ext>
              </a:extLst>
            </p:cNvPr>
            <p:cNvSpPr/>
            <p:nvPr/>
          </p:nvSpPr>
          <p:spPr>
            <a:xfrm>
              <a:off x="3238334" y="2323438"/>
              <a:ext cx="1235944" cy="425716"/>
            </a:xfrm>
            <a:prstGeom prst="roundRect">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b="1" dirty="0">
                  <a:solidFill>
                    <a:srgbClr val="795AC6"/>
                  </a:solidFill>
                </a:rPr>
                <a:t>Yes</a:t>
              </a:r>
            </a:p>
          </p:txBody>
        </p:sp>
        <p:cxnSp>
          <p:nvCxnSpPr>
            <p:cNvPr id="19" name="Straight Arrow Connector 18">
              <a:extLst>
                <a:ext uri="{FF2B5EF4-FFF2-40B4-BE49-F238E27FC236}">
                  <a16:creationId xmlns:a16="http://schemas.microsoft.com/office/drawing/2014/main" id="{CE484C39-FABB-F1F7-EC5D-56ACEC412BB3}"/>
                </a:ext>
              </a:extLst>
            </p:cNvPr>
            <p:cNvCxnSpPr>
              <a:cxnSpLocks/>
              <a:stCxn id="4" idx="2"/>
              <a:endCxn id="6" idx="0"/>
            </p:cNvCxnSpPr>
            <p:nvPr/>
          </p:nvCxnSpPr>
          <p:spPr>
            <a:xfrm>
              <a:off x="3855402" y="1778017"/>
              <a:ext cx="904" cy="545421"/>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0" name="Straight Arrow Connector 19">
              <a:extLst>
                <a:ext uri="{FF2B5EF4-FFF2-40B4-BE49-F238E27FC236}">
                  <a16:creationId xmlns:a16="http://schemas.microsoft.com/office/drawing/2014/main" id="{148C5960-4CCD-0CFA-BCB3-BC8E82635E63}"/>
                </a:ext>
              </a:extLst>
            </p:cNvPr>
            <p:cNvCxnSpPr>
              <a:cxnSpLocks/>
              <a:stCxn id="6" idx="2"/>
            </p:cNvCxnSpPr>
            <p:nvPr/>
          </p:nvCxnSpPr>
          <p:spPr>
            <a:xfrm flipH="1">
              <a:off x="3856307" y="2749154"/>
              <a:ext cx="1" cy="603776"/>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3" name="Rectangle: Rounded Corners 22">
              <a:extLst>
                <a:ext uri="{FF2B5EF4-FFF2-40B4-BE49-F238E27FC236}">
                  <a16:creationId xmlns:a16="http://schemas.microsoft.com/office/drawing/2014/main" id="{E771BCAA-B68B-62EB-5499-C5D89E7472B0}"/>
                </a:ext>
              </a:extLst>
            </p:cNvPr>
            <p:cNvSpPr/>
            <p:nvPr/>
          </p:nvSpPr>
          <p:spPr>
            <a:xfrm>
              <a:off x="2180393" y="3334754"/>
              <a:ext cx="3432373" cy="610251"/>
            </a:xfrm>
            <a:prstGeom prst="roundRect">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b="1" dirty="0">
                  <a:solidFill>
                    <a:srgbClr val="E1C019"/>
                  </a:solidFill>
                </a:rPr>
                <a:t>Turn left and move 10 steps</a:t>
              </a:r>
            </a:p>
          </p:txBody>
        </p:sp>
      </p:grpSp>
    </p:spTree>
    <p:extLst>
      <p:ext uri="{BB962C8B-B14F-4D97-AF65-F5344CB8AC3E}">
        <p14:creationId xmlns:p14="http://schemas.microsoft.com/office/powerpoint/2010/main" val="11291528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D81B25-0CD5-EDFF-AAAC-A481A1AAA38C}"/>
              </a:ext>
            </a:extLst>
          </p:cNvPr>
          <p:cNvSpPr>
            <a:spLocks noGrp="1"/>
          </p:cNvSpPr>
          <p:nvPr>
            <p:ph type="title"/>
          </p:nvPr>
        </p:nvSpPr>
        <p:spPr/>
        <p:txBody>
          <a:bodyPr/>
          <a:lstStyle/>
          <a:p>
            <a:r>
              <a:rPr lang="en-GB" dirty="0"/>
              <a:t>Scratch</a:t>
            </a:r>
          </a:p>
        </p:txBody>
      </p:sp>
      <p:sp>
        <p:nvSpPr>
          <p:cNvPr id="5" name="Content Placeholder 4">
            <a:extLst>
              <a:ext uri="{FF2B5EF4-FFF2-40B4-BE49-F238E27FC236}">
                <a16:creationId xmlns:a16="http://schemas.microsoft.com/office/drawing/2014/main" id="{5DB0A8DB-F7D5-BD7D-353A-77065E42D142}"/>
              </a:ext>
            </a:extLst>
          </p:cNvPr>
          <p:cNvSpPr>
            <a:spLocks noGrp="1"/>
          </p:cNvSpPr>
          <p:nvPr>
            <p:ph idx="1"/>
          </p:nvPr>
        </p:nvSpPr>
        <p:spPr/>
        <p:txBody>
          <a:bodyPr/>
          <a:lstStyle/>
          <a:p>
            <a:endParaRPr lang="en-GB" dirty="0"/>
          </a:p>
        </p:txBody>
      </p:sp>
      <p:pic>
        <p:nvPicPr>
          <p:cNvPr id="7" name="Picture 6">
            <a:extLst>
              <a:ext uri="{FF2B5EF4-FFF2-40B4-BE49-F238E27FC236}">
                <a16:creationId xmlns:a16="http://schemas.microsoft.com/office/drawing/2014/main" id="{C57F713E-D984-A7B8-3805-D2B79D5A86B8}"/>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3987719" y="157059"/>
            <a:ext cx="3657400" cy="1843731"/>
          </a:xfrm>
          <a:prstGeom prst="rect">
            <a:avLst/>
          </a:prstGeom>
        </p:spPr>
      </p:pic>
      <p:grpSp>
        <p:nvGrpSpPr>
          <p:cNvPr id="8" name="Group 7">
            <a:extLst>
              <a:ext uri="{FF2B5EF4-FFF2-40B4-BE49-F238E27FC236}">
                <a16:creationId xmlns:a16="http://schemas.microsoft.com/office/drawing/2014/main" id="{EEFB060B-D175-E12D-A9D3-E736D3DC57A4}"/>
              </a:ext>
            </a:extLst>
          </p:cNvPr>
          <p:cNvGrpSpPr/>
          <p:nvPr/>
        </p:nvGrpSpPr>
        <p:grpSpPr>
          <a:xfrm>
            <a:off x="554893" y="2298951"/>
            <a:ext cx="5431692" cy="2333773"/>
            <a:chOff x="266083" y="1231242"/>
            <a:chExt cx="7266757" cy="2778592"/>
          </a:xfrm>
        </p:grpSpPr>
        <p:sp>
          <p:nvSpPr>
            <p:cNvPr id="9" name="Rectangle 8">
              <a:extLst>
                <a:ext uri="{FF2B5EF4-FFF2-40B4-BE49-F238E27FC236}">
                  <a16:creationId xmlns:a16="http://schemas.microsoft.com/office/drawing/2014/main" id="{10CCE372-9002-E861-BA3C-0224D07C5186}"/>
                </a:ext>
              </a:extLst>
            </p:cNvPr>
            <p:cNvSpPr/>
            <p:nvPr/>
          </p:nvSpPr>
          <p:spPr>
            <a:xfrm>
              <a:off x="1197269" y="1231242"/>
              <a:ext cx="5316266" cy="546775"/>
            </a:xfrm>
            <a:prstGeom prst="rect">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b="1" dirty="0">
                  <a:solidFill>
                    <a:srgbClr val="B44A6E"/>
                  </a:solidFill>
                </a:rPr>
                <a:t>Was the left arrow pressed?</a:t>
              </a:r>
            </a:p>
          </p:txBody>
        </p:sp>
        <p:sp>
          <p:nvSpPr>
            <p:cNvPr id="10" name="Rectangle: Rounded Corners 9">
              <a:extLst>
                <a:ext uri="{FF2B5EF4-FFF2-40B4-BE49-F238E27FC236}">
                  <a16:creationId xmlns:a16="http://schemas.microsoft.com/office/drawing/2014/main" id="{B847323C-9AE5-444A-D914-EEA50E436039}"/>
                </a:ext>
              </a:extLst>
            </p:cNvPr>
            <p:cNvSpPr/>
            <p:nvPr/>
          </p:nvSpPr>
          <p:spPr>
            <a:xfrm>
              <a:off x="1364298" y="2352417"/>
              <a:ext cx="1235945" cy="425716"/>
            </a:xfrm>
            <a:prstGeom prst="roundRect">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b="1" dirty="0">
                  <a:solidFill>
                    <a:srgbClr val="795AC6"/>
                  </a:solidFill>
                </a:rPr>
                <a:t>Yes</a:t>
              </a:r>
            </a:p>
          </p:txBody>
        </p:sp>
        <p:sp>
          <p:nvSpPr>
            <p:cNvPr id="11" name="Rectangle: Rounded Corners 10">
              <a:extLst>
                <a:ext uri="{FF2B5EF4-FFF2-40B4-BE49-F238E27FC236}">
                  <a16:creationId xmlns:a16="http://schemas.microsoft.com/office/drawing/2014/main" id="{C97622E7-65B3-F33D-B46A-6DA487840AC9}"/>
                </a:ext>
              </a:extLst>
            </p:cNvPr>
            <p:cNvSpPr/>
            <p:nvPr/>
          </p:nvSpPr>
          <p:spPr>
            <a:xfrm>
              <a:off x="5081386" y="2358892"/>
              <a:ext cx="1235945" cy="425716"/>
            </a:xfrm>
            <a:prstGeom prst="roundRect">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b="1" dirty="0">
                  <a:solidFill>
                    <a:srgbClr val="795AC6"/>
                  </a:solidFill>
                </a:rPr>
                <a:t>No</a:t>
              </a:r>
            </a:p>
          </p:txBody>
        </p:sp>
        <p:cxnSp>
          <p:nvCxnSpPr>
            <p:cNvPr id="12" name="Straight Arrow Connector 11">
              <a:extLst>
                <a:ext uri="{FF2B5EF4-FFF2-40B4-BE49-F238E27FC236}">
                  <a16:creationId xmlns:a16="http://schemas.microsoft.com/office/drawing/2014/main" id="{316A377D-0EC7-F49F-21ED-78918B49F57D}"/>
                </a:ext>
              </a:extLst>
            </p:cNvPr>
            <p:cNvCxnSpPr>
              <a:cxnSpLocks/>
              <a:stCxn id="9" idx="2"/>
              <a:endCxn id="10" idx="0"/>
            </p:cNvCxnSpPr>
            <p:nvPr/>
          </p:nvCxnSpPr>
          <p:spPr>
            <a:xfrm flipH="1">
              <a:off x="1982271" y="1778017"/>
              <a:ext cx="1873132" cy="574399"/>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3" name="Straight Arrow Connector 12">
              <a:extLst>
                <a:ext uri="{FF2B5EF4-FFF2-40B4-BE49-F238E27FC236}">
                  <a16:creationId xmlns:a16="http://schemas.microsoft.com/office/drawing/2014/main" id="{9887D35D-7201-833A-4C45-73EEF6CCF8D7}"/>
                </a:ext>
              </a:extLst>
            </p:cNvPr>
            <p:cNvCxnSpPr>
              <a:cxnSpLocks/>
              <a:stCxn id="10" idx="2"/>
            </p:cNvCxnSpPr>
            <p:nvPr/>
          </p:nvCxnSpPr>
          <p:spPr>
            <a:xfrm flipH="1">
              <a:off x="1982270" y="2778133"/>
              <a:ext cx="1" cy="603776"/>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4" name="Straight Arrow Connector 13">
              <a:extLst>
                <a:ext uri="{FF2B5EF4-FFF2-40B4-BE49-F238E27FC236}">
                  <a16:creationId xmlns:a16="http://schemas.microsoft.com/office/drawing/2014/main" id="{D8F00F4A-FAF3-C5D5-E5C1-48F60C0D4908}"/>
                </a:ext>
              </a:extLst>
            </p:cNvPr>
            <p:cNvCxnSpPr>
              <a:cxnSpLocks/>
              <a:stCxn id="9" idx="2"/>
              <a:endCxn id="11" idx="0"/>
            </p:cNvCxnSpPr>
            <p:nvPr/>
          </p:nvCxnSpPr>
          <p:spPr>
            <a:xfrm>
              <a:off x="3855402" y="1778017"/>
              <a:ext cx="1843957" cy="580875"/>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5" name="Straight Arrow Connector 14">
              <a:extLst>
                <a:ext uri="{FF2B5EF4-FFF2-40B4-BE49-F238E27FC236}">
                  <a16:creationId xmlns:a16="http://schemas.microsoft.com/office/drawing/2014/main" id="{28F49D48-387A-AC01-A461-DC0F99D919A9}"/>
                </a:ext>
              </a:extLst>
            </p:cNvPr>
            <p:cNvCxnSpPr>
              <a:cxnSpLocks/>
              <a:stCxn id="11" idx="2"/>
            </p:cNvCxnSpPr>
            <p:nvPr/>
          </p:nvCxnSpPr>
          <p:spPr>
            <a:xfrm>
              <a:off x="5699359" y="2784608"/>
              <a:ext cx="0" cy="610251"/>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6" name="Rectangle: Rounded Corners 15">
              <a:extLst>
                <a:ext uri="{FF2B5EF4-FFF2-40B4-BE49-F238E27FC236}">
                  <a16:creationId xmlns:a16="http://schemas.microsoft.com/office/drawing/2014/main" id="{E45E454A-738A-8FA4-74AE-AC420589A9C8}"/>
                </a:ext>
              </a:extLst>
            </p:cNvPr>
            <p:cNvSpPr/>
            <p:nvPr/>
          </p:nvSpPr>
          <p:spPr>
            <a:xfrm>
              <a:off x="266083" y="3399583"/>
              <a:ext cx="3432373" cy="610251"/>
            </a:xfrm>
            <a:prstGeom prst="roundRect">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b="1" dirty="0">
                  <a:solidFill>
                    <a:srgbClr val="E1C019"/>
                  </a:solidFill>
                </a:rPr>
                <a:t>Turn left and move 10 steps</a:t>
              </a:r>
            </a:p>
          </p:txBody>
        </p:sp>
        <p:sp>
          <p:nvSpPr>
            <p:cNvPr id="17" name="Rectangle: Rounded Corners 16">
              <a:extLst>
                <a:ext uri="{FF2B5EF4-FFF2-40B4-BE49-F238E27FC236}">
                  <a16:creationId xmlns:a16="http://schemas.microsoft.com/office/drawing/2014/main" id="{E6656E6A-E0DA-A138-54D1-7E67C27FF253}"/>
                </a:ext>
              </a:extLst>
            </p:cNvPr>
            <p:cNvSpPr/>
            <p:nvPr/>
          </p:nvSpPr>
          <p:spPr>
            <a:xfrm>
              <a:off x="4100467" y="3399583"/>
              <a:ext cx="3432373" cy="610251"/>
            </a:xfrm>
            <a:prstGeom prst="roundRect">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b="1" dirty="0">
                  <a:solidFill>
                    <a:srgbClr val="E1C019"/>
                  </a:solidFill>
                </a:rPr>
                <a:t>Stay still</a:t>
              </a:r>
            </a:p>
          </p:txBody>
        </p:sp>
      </p:grpSp>
    </p:spTree>
    <p:extLst>
      <p:ext uri="{BB962C8B-B14F-4D97-AF65-F5344CB8AC3E}">
        <p14:creationId xmlns:p14="http://schemas.microsoft.com/office/powerpoint/2010/main" val="44369382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2F8070B-2B9C-9019-C1DB-0A8D2356C9BF}"/>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9F36406E-DB7E-71A6-DA8A-0A580384A713}"/>
              </a:ext>
            </a:extLst>
          </p:cNvPr>
          <p:cNvSpPr>
            <a:spLocks noGrp="1"/>
          </p:cNvSpPr>
          <p:nvPr>
            <p:ph type="title"/>
          </p:nvPr>
        </p:nvSpPr>
        <p:spPr/>
        <p:txBody>
          <a:bodyPr/>
          <a:lstStyle/>
          <a:p>
            <a:r>
              <a:rPr lang="en-GB" dirty="0"/>
              <a:t>Scratch</a:t>
            </a:r>
          </a:p>
        </p:txBody>
      </p:sp>
      <p:grpSp>
        <p:nvGrpSpPr>
          <p:cNvPr id="8" name="Group 7">
            <a:extLst>
              <a:ext uri="{FF2B5EF4-FFF2-40B4-BE49-F238E27FC236}">
                <a16:creationId xmlns:a16="http://schemas.microsoft.com/office/drawing/2014/main" id="{1E65F29D-1902-9AD2-6BB5-1B8E60FD9282}"/>
              </a:ext>
            </a:extLst>
          </p:cNvPr>
          <p:cNvGrpSpPr/>
          <p:nvPr/>
        </p:nvGrpSpPr>
        <p:grpSpPr>
          <a:xfrm>
            <a:off x="343876" y="1268016"/>
            <a:ext cx="4071790" cy="2139492"/>
            <a:chOff x="266083" y="1231242"/>
            <a:chExt cx="6247452" cy="3087446"/>
          </a:xfrm>
        </p:grpSpPr>
        <p:sp>
          <p:nvSpPr>
            <p:cNvPr id="9" name="Rectangle 8">
              <a:extLst>
                <a:ext uri="{FF2B5EF4-FFF2-40B4-BE49-F238E27FC236}">
                  <a16:creationId xmlns:a16="http://schemas.microsoft.com/office/drawing/2014/main" id="{4C38B3F2-C872-BBF5-8B30-BF08E31AC942}"/>
                </a:ext>
              </a:extLst>
            </p:cNvPr>
            <p:cNvSpPr/>
            <p:nvPr/>
          </p:nvSpPr>
          <p:spPr>
            <a:xfrm>
              <a:off x="409981" y="1231242"/>
              <a:ext cx="6103554" cy="546775"/>
            </a:xfrm>
            <a:prstGeom prst="rect">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b="1" dirty="0">
                  <a:solidFill>
                    <a:srgbClr val="B44A6E"/>
                  </a:solidFill>
                </a:rPr>
                <a:t>Was the left arrow pressed?</a:t>
              </a:r>
            </a:p>
          </p:txBody>
        </p:sp>
        <p:sp>
          <p:nvSpPr>
            <p:cNvPr id="10" name="Rectangle: Rounded Corners 9">
              <a:extLst>
                <a:ext uri="{FF2B5EF4-FFF2-40B4-BE49-F238E27FC236}">
                  <a16:creationId xmlns:a16="http://schemas.microsoft.com/office/drawing/2014/main" id="{A6D3C4FA-71DC-AF53-F749-F5FCE4ABA949}"/>
                </a:ext>
              </a:extLst>
            </p:cNvPr>
            <p:cNvSpPr/>
            <p:nvPr/>
          </p:nvSpPr>
          <p:spPr>
            <a:xfrm>
              <a:off x="1364298" y="2352417"/>
              <a:ext cx="1235945" cy="425716"/>
            </a:xfrm>
            <a:prstGeom prst="roundRect">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b="1" dirty="0">
                  <a:solidFill>
                    <a:srgbClr val="795AC6"/>
                  </a:solidFill>
                </a:rPr>
                <a:t>Yes</a:t>
              </a:r>
            </a:p>
          </p:txBody>
        </p:sp>
        <p:sp>
          <p:nvSpPr>
            <p:cNvPr id="11" name="Rectangle: Rounded Corners 10">
              <a:extLst>
                <a:ext uri="{FF2B5EF4-FFF2-40B4-BE49-F238E27FC236}">
                  <a16:creationId xmlns:a16="http://schemas.microsoft.com/office/drawing/2014/main" id="{294DBAF5-7739-F60A-2C96-BE35125435BF}"/>
                </a:ext>
              </a:extLst>
            </p:cNvPr>
            <p:cNvSpPr/>
            <p:nvPr/>
          </p:nvSpPr>
          <p:spPr>
            <a:xfrm>
              <a:off x="5081386" y="2358892"/>
              <a:ext cx="1235945" cy="425716"/>
            </a:xfrm>
            <a:prstGeom prst="roundRect">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b="1" dirty="0">
                  <a:solidFill>
                    <a:srgbClr val="795AC6"/>
                  </a:solidFill>
                </a:rPr>
                <a:t>No</a:t>
              </a:r>
            </a:p>
          </p:txBody>
        </p:sp>
        <p:cxnSp>
          <p:nvCxnSpPr>
            <p:cNvPr id="12" name="Straight Arrow Connector 11">
              <a:extLst>
                <a:ext uri="{FF2B5EF4-FFF2-40B4-BE49-F238E27FC236}">
                  <a16:creationId xmlns:a16="http://schemas.microsoft.com/office/drawing/2014/main" id="{F0C6D3FF-86F3-BB12-A9ED-A856D263DAC9}"/>
                </a:ext>
              </a:extLst>
            </p:cNvPr>
            <p:cNvCxnSpPr>
              <a:cxnSpLocks/>
              <a:stCxn id="9" idx="2"/>
              <a:endCxn id="10" idx="0"/>
            </p:cNvCxnSpPr>
            <p:nvPr/>
          </p:nvCxnSpPr>
          <p:spPr>
            <a:xfrm flipH="1">
              <a:off x="1982271" y="1778017"/>
              <a:ext cx="1479487" cy="574400"/>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3" name="Straight Arrow Connector 12">
              <a:extLst>
                <a:ext uri="{FF2B5EF4-FFF2-40B4-BE49-F238E27FC236}">
                  <a16:creationId xmlns:a16="http://schemas.microsoft.com/office/drawing/2014/main" id="{85D80DE3-782E-544F-92AE-ACCE23D3DA74}"/>
                </a:ext>
              </a:extLst>
            </p:cNvPr>
            <p:cNvCxnSpPr>
              <a:cxnSpLocks/>
              <a:stCxn id="10" idx="2"/>
            </p:cNvCxnSpPr>
            <p:nvPr/>
          </p:nvCxnSpPr>
          <p:spPr>
            <a:xfrm flipH="1">
              <a:off x="1982270" y="2778133"/>
              <a:ext cx="1" cy="603776"/>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4" name="Straight Arrow Connector 13">
              <a:extLst>
                <a:ext uri="{FF2B5EF4-FFF2-40B4-BE49-F238E27FC236}">
                  <a16:creationId xmlns:a16="http://schemas.microsoft.com/office/drawing/2014/main" id="{F7F3C11E-493F-FB5E-0C59-ED0F82DD61AD}"/>
                </a:ext>
              </a:extLst>
            </p:cNvPr>
            <p:cNvCxnSpPr>
              <a:cxnSpLocks/>
              <a:stCxn id="9" idx="2"/>
              <a:endCxn id="11" idx="0"/>
            </p:cNvCxnSpPr>
            <p:nvPr/>
          </p:nvCxnSpPr>
          <p:spPr>
            <a:xfrm>
              <a:off x="3461758" y="1778017"/>
              <a:ext cx="2237601" cy="580875"/>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5" name="Straight Arrow Connector 14">
              <a:extLst>
                <a:ext uri="{FF2B5EF4-FFF2-40B4-BE49-F238E27FC236}">
                  <a16:creationId xmlns:a16="http://schemas.microsoft.com/office/drawing/2014/main" id="{7F08B56C-C72D-4345-3DDE-10AF579FF8E1}"/>
                </a:ext>
              </a:extLst>
            </p:cNvPr>
            <p:cNvCxnSpPr>
              <a:cxnSpLocks/>
              <a:stCxn id="11" idx="2"/>
              <a:endCxn id="19" idx="0"/>
            </p:cNvCxnSpPr>
            <p:nvPr/>
          </p:nvCxnSpPr>
          <p:spPr>
            <a:xfrm>
              <a:off x="5699359" y="2784608"/>
              <a:ext cx="318139" cy="656040"/>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6" name="Rectangle: Rounded Corners 15">
              <a:extLst>
                <a:ext uri="{FF2B5EF4-FFF2-40B4-BE49-F238E27FC236}">
                  <a16:creationId xmlns:a16="http://schemas.microsoft.com/office/drawing/2014/main" id="{7B5C55C3-B5FF-6E67-D856-20C2B93982F5}"/>
                </a:ext>
              </a:extLst>
            </p:cNvPr>
            <p:cNvSpPr/>
            <p:nvPr/>
          </p:nvSpPr>
          <p:spPr>
            <a:xfrm>
              <a:off x="266083" y="3399582"/>
              <a:ext cx="3432373" cy="919106"/>
            </a:xfrm>
            <a:prstGeom prst="roundRect">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b="1" dirty="0">
                  <a:solidFill>
                    <a:srgbClr val="E1C019"/>
                  </a:solidFill>
                </a:rPr>
                <a:t>Turn left and move 10 steps</a:t>
              </a:r>
            </a:p>
          </p:txBody>
        </p:sp>
      </p:grpSp>
      <p:pic>
        <p:nvPicPr>
          <p:cNvPr id="4" name="Picture 3">
            <a:extLst>
              <a:ext uri="{FF2B5EF4-FFF2-40B4-BE49-F238E27FC236}">
                <a16:creationId xmlns:a16="http://schemas.microsoft.com/office/drawing/2014/main" id="{A2475301-6B5E-C77F-4F2A-8AEDB4C1D8A0}"/>
              </a:ext>
            </a:extLst>
          </p:cNvPr>
          <p:cNvPicPr>
            <a:picLocks noChangeAspect="1"/>
          </p:cNvPicPr>
          <p:nvPr/>
        </p:nvPicPr>
        <p:blipFill>
          <a:blip r:embed="rId3"/>
          <a:stretch>
            <a:fillRect/>
          </a:stretch>
        </p:blipFill>
        <p:spPr>
          <a:xfrm>
            <a:off x="5396467" y="346562"/>
            <a:ext cx="3657600" cy="3505200"/>
          </a:xfrm>
          <a:prstGeom prst="rect">
            <a:avLst/>
          </a:prstGeom>
        </p:spPr>
      </p:pic>
      <p:sp>
        <p:nvSpPr>
          <p:cNvPr id="19" name="Rectangle 18">
            <a:extLst>
              <a:ext uri="{FF2B5EF4-FFF2-40B4-BE49-F238E27FC236}">
                <a16:creationId xmlns:a16="http://schemas.microsoft.com/office/drawing/2014/main" id="{82C680B2-F433-D2CF-A296-52C604B7E685}"/>
              </a:ext>
            </a:extLst>
          </p:cNvPr>
          <p:cNvSpPr/>
          <p:nvPr/>
        </p:nvSpPr>
        <p:spPr>
          <a:xfrm>
            <a:off x="2716586" y="2799057"/>
            <a:ext cx="2751574" cy="546775"/>
          </a:xfrm>
          <a:prstGeom prst="rect">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b="1" dirty="0">
                <a:solidFill>
                  <a:srgbClr val="6EADD4"/>
                </a:solidFill>
              </a:rPr>
              <a:t>Was the right arrow pressed?</a:t>
            </a:r>
          </a:p>
        </p:txBody>
      </p:sp>
      <p:sp>
        <p:nvSpPr>
          <p:cNvPr id="21" name="Rectangle: Rounded Corners 20">
            <a:extLst>
              <a:ext uri="{FF2B5EF4-FFF2-40B4-BE49-F238E27FC236}">
                <a16:creationId xmlns:a16="http://schemas.microsoft.com/office/drawing/2014/main" id="{4DD78D6F-E27F-EB16-DBFF-1EEFD9831583}"/>
              </a:ext>
            </a:extLst>
          </p:cNvPr>
          <p:cNvSpPr/>
          <p:nvPr/>
        </p:nvSpPr>
        <p:spPr>
          <a:xfrm>
            <a:off x="2848232" y="3814791"/>
            <a:ext cx="805530" cy="295006"/>
          </a:xfrm>
          <a:prstGeom prst="roundRect">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b="1" dirty="0">
                <a:solidFill>
                  <a:srgbClr val="795AC6"/>
                </a:solidFill>
              </a:rPr>
              <a:t>Yes</a:t>
            </a:r>
          </a:p>
        </p:txBody>
      </p:sp>
      <p:sp>
        <p:nvSpPr>
          <p:cNvPr id="22" name="Rectangle: Rounded Corners 21">
            <a:extLst>
              <a:ext uri="{FF2B5EF4-FFF2-40B4-BE49-F238E27FC236}">
                <a16:creationId xmlns:a16="http://schemas.microsoft.com/office/drawing/2014/main" id="{CC86D56C-9C81-EB8C-B189-9BB75712E2D6}"/>
              </a:ext>
            </a:extLst>
          </p:cNvPr>
          <p:cNvSpPr/>
          <p:nvPr/>
        </p:nvSpPr>
        <p:spPr>
          <a:xfrm>
            <a:off x="4267644" y="3814791"/>
            <a:ext cx="805530" cy="295006"/>
          </a:xfrm>
          <a:prstGeom prst="roundRect">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b="1" dirty="0">
                <a:solidFill>
                  <a:srgbClr val="795AC6"/>
                </a:solidFill>
              </a:rPr>
              <a:t>No</a:t>
            </a:r>
          </a:p>
        </p:txBody>
      </p:sp>
      <p:cxnSp>
        <p:nvCxnSpPr>
          <p:cNvPr id="23" name="Straight Arrow Connector 22">
            <a:extLst>
              <a:ext uri="{FF2B5EF4-FFF2-40B4-BE49-F238E27FC236}">
                <a16:creationId xmlns:a16="http://schemas.microsoft.com/office/drawing/2014/main" id="{D515ABA3-7396-AFDD-1137-2371ED31CCC8}"/>
              </a:ext>
            </a:extLst>
          </p:cNvPr>
          <p:cNvCxnSpPr>
            <a:cxnSpLocks/>
            <a:stCxn id="19" idx="2"/>
            <a:endCxn id="21" idx="0"/>
          </p:cNvCxnSpPr>
          <p:nvPr/>
        </p:nvCxnSpPr>
        <p:spPr>
          <a:xfrm flipH="1">
            <a:off x="3250997" y="3345832"/>
            <a:ext cx="841376" cy="468959"/>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4" name="Straight Arrow Connector 23">
            <a:extLst>
              <a:ext uri="{FF2B5EF4-FFF2-40B4-BE49-F238E27FC236}">
                <a16:creationId xmlns:a16="http://schemas.microsoft.com/office/drawing/2014/main" id="{29F74B3F-76E0-5511-0F71-C0714F26D940}"/>
              </a:ext>
            </a:extLst>
          </p:cNvPr>
          <p:cNvCxnSpPr>
            <a:cxnSpLocks/>
            <a:stCxn id="19" idx="2"/>
            <a:endCxn id="22" idx="0"/>
          </p:cNvCxnSpPr>
          <p:nvPr/>
        </p:nvCxnSpPr>
        <p:spPr>
          <a:xfrm>
            <a:off x="4092373" y="3345832"/>
            <a:ext cx="578036" cy="468959"/>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30" name="Rectangle: Rounded Corners 29">
            <a:extLst>
              <a:ext uri="{FF2B5EF4-FFF2-40B4-BE49-F238E27FC236}">
                <a16:creationId xmlns:a16="http://schemas.microsoft.com/office/drawing/2014/main" id="{A8865B78-BF37-7F9F-55DC-8E738BD1401E}"/>
              </a:ext>
            </a:extLst>
          </p:cNvPr>
          <p:cNvSpPr/>
          <p:nvPr/>
        </p:nvSpPr>
        <p:spPr>
          <a:xfrm>
            <a:off x="826006" y="4376662"/>
            <a:ext cx="2237056" cy="636908"/>
          </a:xfrm>
          <a:prstGeom prst="roundRect">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b="1" dirty="0">
                <a:solidFill>
                  <a:srgbClr val="E1C019"/>
                </a:solidFill>
              </a:rPr>
              <a:t>Turn right and move 10 steps</a:t>
            </a:r>
          </a:p>
        </p:txBody>
      </p:sp>
      <p:sp>
        <p:nvSpPr>
          <p:cNvPr id="31" name="Rectangle: Rounded Corners 30">
            <a:extLst>
              <a:ext uri="{FF2B5EF4-FFF2-40B4-BE49-F238E27FC236}">
                <a16:creationId xmlns:a16="http://schemas.microsoft.com/office/drawing/2014/main" id="{A094170E-A1D9-A1F3-BC9D-ACC2182F9B5B}"/>
              </a:ext>
            </a:extLst>
          </p:cNvPr>
          <p:cNvSpPr/>
          <p:nvPr/>
        </p:nvSpPr>
        <p:spPr>
          <a:xfrm>
            <a:off x="4267644" y="4361566"/>
            <a:ext cx="2237056" cy="636908"/>
          </a:xfrm>
          <a:prstGeom prst="roundRect">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b="1" dirty="0">
                <a:solidFill>
                  <a:srgbClr val="E1C019"/>
                </a:solidFill>
              </a:rPr>
              <a:t>Stay still</a:t>
            </a:r>
          </a:p>
        </p:txBody>
      </p:sp>
      <p:cxnSp>
        <p:nvCxnSpPr>
          <p:cNvPr id="32" name="Straight Arrow Connector 31">
            <a:extLst>
              <a:ext uri="{FF2B5EF4-FFF2-40B4-BE49-F238E27FC236}">
                <a16:creationId xmlns:a16="http://schemas.microsoft.com/office/drawing/2014/main" id="{3499CBBF-AE02-2CA9-33FF-6E99921E48D7}"/>
              </a:ext>
            </a:extLst>
          </p:cNvPr>
          <p:cNvCxnSpPr>
            <a:cxnSpLocks/>
            <a:stCxn id="21" idx="2"/>
            <a:endCxn id="30" idx="0"/>
          </p:cNvCxnSpPr>
          <p:nvPr/>
        </p:nvCxnSpPr>
        <p:spPr>
          <a:xfrm flipH="1">
            <a:off x="1944534" y="4109797"/>
            <a:ext cx="1306463" cy="266865"/>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6" name="Straight Arrow Connector 35">
            <a:extLst>
              <a:ext uri="{FF2B5EF4-FFF2-40B4-BE49-F238E27FC236}">
                <a16:creationId xmlns:a16="http://schemas.microsoft.com/office/drawing/2014/main" id="{4271589F-8273-F27B-784E-05E09D4E557A}"/>
              </a:ext>
            </a:extLst>
          </p:cNvPr>
          <p:cNvCxnSpPr>
            <a:cxnSpLocks/>
            <a:stCxn id="22" idx="2"/>
            <a:endCxn id="31" idx="0"/>
          </p:cNvCxnSpPr>
          <p:nvPr/>
        </p:nvCxnSpPr>
        <p:spPr>
          <a:xfrm>
            <a:off x="4670409" y="4109797"/>
            <a:ext cx="715763" cy="251769"/>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974573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3"/>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21"/>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22"/>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24"/>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32"/>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36"/>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30"/>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3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21" grpId="0" animBg="1"/>
      <p:bldP spid="22" grpId="0" animBg="1"/>
      <p:bldP spid="30" grpId="0" animBg="1"/>
      <p:bldP spid="31"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828A3D7C-B1A3-D1C2-05BE-8FE357DBC4C3}"/>
              </a:ext>
            </a:extLst>
          </p:cNvPr>
          <p:cNvSpPr txBox="1"/>
          <p:nvPr/>
        </p:nvSpPr>
        <p:spPr>
          <a:xfrm>
            <a:off x="4900399" y="4520502"/>
            <a:ext cx="1451295" cy="369332"/>
          </a:xfrm>
          <a:prstGeom prst="rect">
            <a:avLst/>
          </a:prstGeom>
          <a:noFill/>
          <a:ln w="28575">
            <a:solidFill>
              <a:srgbClr val="FCD034"/>
            </a:solidFill>
          </a:ln>
        </p:spPr>
        <p:txBody>
          <a:bodyPr wrap="square" rtlCol="0">
            <a:spAutoFit/>
          </a:bodyPr>
          <a:lstStyle/>
          <a:p>
            <a:pPr algn="ctr"/>
            <a:r>
              <a:rPr lang="en-US" dirty="0"/>
              <a:t>Ask the Ri!</a:t>
            </a:r>
            <a:endParaRPr lang="en-GB" dirty="0"/>
          </a:p>
        </p:txBody>
      </p:sp>
      <p:sp>
        <p:nvSpPr>
          <p:cNvPr id="2" name="Title 3">
            <a:extLst>
              <a:ext uri="{FF2B5EF4-FFF2-40B4-BE49-F238E27FC236}">
                <a16:creationId xmlns:a16="http://schemas.microsoft.com/office/drawing/2014/main" id="{D4184200-9A17-15AD-F6C9-5E03FA6BC035}"/>
              </a:ext>
            </a:extLst>
          </p:cNvPr>
          <p:cNvSpPr>
            <a:spLocks noGrp="1"/>
          </p:cNvSpPr>
          <p:nvPr>
            <p:ph type="title"/>
          </p:nvPr>
        </p:nvSpPr>
        <p:spPr>
          <a:xfrm>
            <a:off x="628650" y="427839"/>
            <a:ext cx="6367769" cy="647925"/>
          </a:xfrm>
        </p:spPr>
        <p:txBody>
          <a:bodyPr vert="horz" lIns="91440" tIns="45720" rIns="91440" bIns="45720" rtlCol="0" anchor="ctr">
            <a:noAutofit/>
          </a:bodyPr>
          <a:lstStyle/>
          <a:p>
            <a:pPr>
              <a:spcAft>
                <a:spcPts val="450"/>
              </a:spcAft>
            </a:pPr>
            <a:r>
              <a:rPr lang="en-GB" sz="2500" dirty="0"/>
              <a:t>Thank you!</a:t>
            </a:r>
          </a:p>
        </p:txBody>
      </p:sp>
      <p:sp>
        <p:nvSpPr>
          <p:cNvPr id="6" name="Content Placeholder 5">
            <a:extLst>
              <a:ext uri="{FF2B5EF4-FFF2-40B4-BE49-F238E27FC236}">
                <a16:creationId xmlns:a16="http://schemas.microsoft.com/office/drawing/2014/main" id="{324BEA60-5700-1F1E-F6BA-159366620945}"/>
              </a:ext>
            </a:extLst>
          </p:cNvPr>
          <p:cNvSpPr>
            <a:spLocks noGrp="1"/>
          </p:cNvSpPr>
          <p:nvPr>
            <p:ph idx="1"/>
          </p:nvPr>
        </p:nvSpPr>
        <p:spPr>
          <a:xfrm>
            <a:off x="628650" y="1369219"/>
            <a:ext cx="5381282" cy="3263504"/>
          </a:xfrm>
        </p:spPr>
        <p:txBody>
          <a:bodyPr>
            <a:normAutofit/>
          </a:bodyPr>
          <a:lstStyle/>
          <a:p>
            <a:pPr marL="0" indent="0">
              <a:buNone/>
            </a:pPr>
            <a:r>
              <a:rPr lang="en-GB" sz="1800" dirty="0"/>
              <a:t>Any comments, questions or thoughts?</a:t>
            </a:r>
          </a:p>
          <a:p>
            <a:pPr marL="0" indent="0">
              <a:buNone/>
            </a:pPr>
            <a:endParaRPr lang="en-GB" sz="1800" dirty="0"/>
          </a:p>
          <a:p>
            <a:pPr marL="0" indent="0">
              <a:buNone/>
            </a:pPr>
            <a:r>
              <a:rPr lang="en-GB" sz="1800" dirty="0"/>
              <a:t>Extension:</a:t>
            </a:r>
          </a:p>
          <a:p>
            <a:r>
              <a:rPr lang="en-GB" sz="1800" dirty="0"/>
              <a:t>Build a computer aided top trumps game - </a:t>
            </a:r>
            <a:r>
              <a:rPr lang="en-GB" sz="1800" dirty="0">
                <a:hlinkClick r:id="rId3"/>
              </a:rPr>
              <a:t>https://machinelearningforkids.co.uk/worksheets</a:t>
            </a:r>
            <a:r>
              <a:rPr lang="en-GB" sz="1800" dirty="0"/>
              <a:t> </a:t>
            </a:r>
          </a:p>
        </p:txBody>
      </p:sp>
      <p:pic>
        <p:nvPicPr>
          <p:cNvPr id="4" name="Picture 2">
            <a:extLst>
              <a:ext uri="{FF2B5EF4-FFF2-40B4-BE49-F238E27FC236}">
                <a16:creationId xmlns:a16="http://schemas.microsoft.com/office/drawing/2014/main" id="{27E77120-14E1-3D52-4B58-2E8E458F56E5}"/>
              </a:ext>
            </a:extLst>
          </p:cNvPr>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6009932" y="789379"/>
            <a:ext cx="2301700" cy="2301700"/>
          </a:xfrm>
          <a:prstGeom prst="rect">
            <a:avLst/>
          </a:prstGeom>
          <a:noFill/>
          <a:extLst>
            <a:ext uri="{909E8E84-426E-40DD-AFC4-6F175D3DCCD1}">
              <a14:hiddenFill xmlns:a14="http://schemas.microsoft.com/office/drawing/2010/main">
                <a:solidFill>
                  <a:srgbClr val="FFFFFF"/>
                </a:solidFill>
              </a14:hiddenFill>
            </a:ext>
          </a:extLst>
        </p:spPr>
      </p:pic>
      <p:sp>
        <p:nvSpPr>
          <p:cNvPr id="5" name="Subtitle 2">
            <a:extLst>
              <a:ext uri="{FF2B5EF4-FFF2-40B4-BE49-F238E27FC236}">
                <a16:creationId xmlns:a16="http://schemas.microsoft.com/office/drawing/2014/main" id="{B3371F5D-B7F5-A991-A731-AA667CD10518}"/>
              </a:ext>
            </a:extLst>
          </p:cNvPr>
          <p:cNvSpPr txBox="1">
            <a:spLocks/>
          </p:cNvSpPr>
          <p:nvPr/>
        </p:nvSpPr>
        <p:spPr>
          <a:xfrm>
            <a:off x="6369669" y="3091079"/>
            <a:ext cx="1981200" cy="154713"/>
          </a:xfrm>
          <a:prstGeom prst="rect">
            <a:avLst/>
          </a:prstGeom>
        </p:spPr>
        <p:txBody>
          <a:bodyPr vert="horz" lIns="68580" tIns="34290" rIns="68580" bIns="34290" rtlCol="0">
            <a:no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r">
              <a:defRPr/>
            </a:pPr>
            <a:r>
              <a:rPr lang="en-GB" sz="600" dirty="0">
                <a:solidFill>
                  <a:schemeClr val="tx1"/>
                </a:solidFill>
                <a:latin typeface="MetaBook-Roman" panose="020B0502040000020004" pitchFamily="34" charset="0"/>
                <a:ea typeface="Verdana" pitchFamily="34" charset="0"/>
                <a:cs typeface="Verdana" pitchFamily="34" charset="0"/>
              </a:rPr>
              <a:t>Image credit: Peter Schulz </a:t>
            </a:r>
            <a:r>
              <a:rPr lang="en-GB" sz="600" dirty="0">
                <a:solidFill>
                  <a:schemeClr val="tx1"/>
                </a:solidFill>
                <a:latin typeface="MetaBook-Roman" panose="020B0502040000020004" pitchFamily="34" charset="0"/>
                <a:ea typeface="Verdana" pitchFamily="34" charset="0"/>
              </a:rPr>
              <a:t>via Wikimedia Commons</a:t>
            </a:r>
          </a:p>
        </p:txBody>
      </p:sp>
    </p:spTree>
    <p:extLst>
      <p:ext uri="{BB962C8B-B14F-4D97-AF65-F5344CB8AC3E}">
        <p14:creationId xmlns:p14="http://schemas.microsoft.com/office/powerpoint/2010/main" val="38626574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BFB3D8B-E232-C429-C68A-A86CAA775B44}"/>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09C1FA37-7922-E47D-50DB-FE589C7EF268}"/>
              </a:ext>
            </a:extLst>
          </p:cNvPr>
          <p:cNvSpPr>
            <a:spLocks noGrp="1"/>
          </p:cNvSpPr>
          <p:nvPr>
            <p:ph type="title"/>
          </p:nvPr>
        </p:nvSpPr>
        <p:spPr/>
        <p:txBody>
          <a:bodyPr>
            <a:normAutofit/>
          </a:bodyPr>
          <a:lstStyle/>
          <a:p>
            <a:r>
              <a:rPr lang="en-GB" sz="2500" dirty="0"/>
              <a:t>Stick or Twist?</a:t>
            </a:r>
          </a:p>
        </p:txBody>
      </p:sp>
      <p:sp>
        <p:nvSpPr>
          <p:cNvPr id="3" name="Content Placeholder 2">
            <a:extLst>
              <a:ext uri="{FF2B5EF4-FFF2-40B4-BE49-F238E27FC236}">
                <a16:creationId xmlns:a16="http://schemas.microsoft.com/office/drawing/2014/main" id="{2EAFFDDA-436A-975B-2D59-ED4906D36FBE}"/>
              </a:ext>
            </a:extLst>
          </p:cNvPr>
          <p:cNvSpPr>
            <a:spLocks noGrp="1"/>
          </p:cNvSpPr>
          <p:nvPr>
            <p:ph idx="1"/>
          </p:nvPr>
        </p:nvSpPr>
        <p:spPr>
          <a:xfrm>
            <a:off x="628650" y="1184139"/>
            <a:ext cx="5126692" cy="3263504"/>
          </a:xfrm>
        </p:spPr>
        <p:txBody>
          <a:bodyPr/>
          <a:lstStyle/>
          <a:p>
            <a:pPr marL="0" indent="0">
              <a:buNone/>
            </a:pPr>
            <a:r>
              <a:rPr lang="en-GB" dirty="0"/>
              <a:t>Round 1 – Opponent Team</a:t>
            </a:r>
          </a:p>
          <a:p>
            <a:pPr marL="0" indent="0">
              <a:buNone/>
            </a:pPr>
            <a:endParaRPr lang="en-GB" dirty="0"/>
          </a:p>
          <a:p>
            <a:pPr marL="0" indent="0">
              <a:buNone/>
            </a:pPr>
            <a:r>
              <a:rPr lang="en-GB" dirty="0"/>
              <a:t>The other team’s attackers are weak, but their defence is strong. </a:t>
            </a:r>
          </a:p>
          <a:p>
            <a:pPr marL="0" indent="0">
              <a:buNone/>
            </a:pPr>
            <a:endParaRPr lang="en-GB" dirty="0"/>
          </a:p>
          <a:p>
            <a:pPr marL="0" indent="0">
              <a:buNone/>
            </a:pPr>
            <a:endParaRPr lang="en-GB" dirty="0"/>
          </a:p>
          <a:p>
            <a:pPr marL="0" indent="0">
              <a:buNone/>
            </a:pPr>
            <a:endParaRPr lang="en-GB" dirty="0"/>
          </a:p>
          <a:p>
            <a:pPr marL="0" indent="0">
              <a:buNone/>
            </a:pPr>
            <a:endParaRPr lang="en-GB" dirty="0"/>
          </a:p>
        </p:txBody>
      </p:sp>
      <p:grpSp>
        <p:nvGrpSpPr>
          <p:cNvPr id="18" name="Group 17">
            <a:extLst>
              <a:ext uri="{FF2B5EF4-FFF2-40B4-BE49-F238E27FC236}">
                <a16:creationId xmlns:a16="http://schemas.microsoft.com/office/drawing/2014/main" id="{6D3FF6C9-E07A-EAE2-B9B3-78EE6227DA24}"/>
              </a:ext>
            </a:extLst>
          </p:cNvPr>
          <p:cNvGrpSpPr/>
          <p:nvPr/>
        </p:nvGrpSpPr>
        <p:grpSpPr>
          <a:xfrm>
            <a:off x="3983210" y="2750671"/>
            <a:ext cx="3955474" cy="2291626"/>
            <a:chOff x="3983210" y="2750671"/>
            <a:chExt cx="3955474" cy="2291626"/>
          </a:xfrm>
        </p:grpSpPr>
        <p:pic>
          <p:nvPicPr>
            <p:cNvPr id="6" name="Picture 5">
              <a:extLst>
                <a:ext uri="{FF2B5EF4-FFF2-40B4-BE49-F238E27FC236}">
                  <a16:creationId xmlns:a16="http://schemas.microsoft.com/office/drawing/2014/main" id="{EBC82F1F-1133-6553-4F62-68A0752AB1C6}"/>
                </a:ext>
              </a:extLst>
            </p:cNvPr>
            <p:cNvPicPr>
              <a:picLocks noChangeAspect="1"/>
            </p:cNvPicPr>
            <p:nvPr/>
          </p:nvPicPr>
          <p:blipFill>
            <a:blip r:embed="rId3">
              <a:clrChange>
                <a:clrFrom>
                  <a:srgbClr val="FFFFFF"/>
                </a:clrFrom>
                <a:clrTo>
                  <a:srgbClr val="FFFFFF">
                    <a:alpha val="0"/>
                  </a:srgbClr>
                </a:clrTo>
              </a:clrChange>
            </a:blip>
            <a:stretch>
              <a:fillRect/>
            </a:stretch>
          </p:blipFill>
          <p:spPr>
            <a:xfrm>
              <a:off x="5454127" y="3133374"/>
              <a:ext cx="1540303" cy="1908922"/>
            </a:xfrm>
            <a:prstGeom prst="rect">
              <a:avLst/>
            </a:prstGeom>
          </p:spPr>
        </p:pic>
        <p:pic>
          <p:nvPicPr>
            <p:cNvPr id="11" name="Picture 10">
              <a:extLst>
                <a:ext uri="{FF2B5EF4-FFF2-40B4-BE49-F238E27FC236}">
                  <a16:creationId xmlns:a16="http://schemas.microsoft.com/office/drawing/2014/main" id="{9B08B12B-7A97-9784-2D51-9C26FF15DE76}"/>
                </a:ext>
              </a:extLst>
            </p:cNvPr>
            <p:cNvPicPr>
              <a:picLocks noChangeAspect="1"/>
            </p:cNvPicPr>
            <p:nvPr/>
          </p:nvPicPr>
          <p:blipFill>
            <a:blip r:embed="rId4">
              <a:clrChange>
                <a:clrFrom>
                  <a:srgbClr val="FFFFFF"/>
                </a:clrFrom>
                <a:clrTo>
                  <a:srgbClr val="FFFFFF">
                    <a:alpha val="0"/>
                  </a:srgbClr>
                </a:clrTo>
              </a:clrChange>
            </a:blip>
            <a:stretch>
              <a:fillRect/>
            </a:stretch>
          </p:blipFill>
          <p:spPr>
            <a:xfrm>
              <a:off x="3983210" y="3133374"/>
              <a:ext cx="1470917" cy="1908923"/>
            </a:xfrm>
            <a:prstGeom prst="rect">
              <a:avLst/>
            </a:prstGeom>
          </p:spPr>
        </p:pic>
        <p:sp>
          <p:nvSpPr>
            <p:cNvPr id="12" name="TextBox 11">
              <a:extLst>
                <a:ext uri="{FF2B5EF4-FFF2-40B4-BE49-F238E27FC236}">
                  <a16:creationId xmlns:a16="http://schemas.microsoft.com/office/drawing/2014/main" id="{CFE8AADF-BD3C-68E1-0E5D-F039463CEEB0}"/>
                </a:ext>
              </a:extLst>
            </p:cNvPr>
            <p:cNvSpPr txBox="1"/>
            <p:nvPr/>
          </p:nvSpPr>
          <p:spPr>
            <a:xfrm>
              <a:off x="4811089" y="2750671"/>
              <a:ext cx="3127595" cy="369332"/>
            </a:xfrm>
            <a:prstGeom prst="rect">
              <a:avLst/>
            </a:prstGeom>
            <a:noFill/>
          </p:spPr>
          <p:txBody>
            <a:bodyPr wrap="square" rtlCol="0">
              <a:spAutoFit/>
            </a:bodyPr>
            <a:lstStyle/>
            <a:p>
              <a:r>
                <a:rPr lang="en-GB" b="1" dirty="0">
                  <a:solidFill>
                    <a:srgbClr val="FF0000"/>
                  </a:solidFill>
                </a:rPr>
                <a:t>-1 point</a:t>
              </a:r>
            </a:p>
          </p:txBody>
        </p:sp>
      </p:grpSp>
      <p:grpSp>
        <p:nvGrpSpPr>
          <p:cNvPr id="17" name="Group 16">
            <a:extLst>
              <a:ext uri="{FF2B5EF4-FFF2-40B4-BE49-F238E27FC236}">
                <a16:creationId xmlns:a16="http://schemas.microsoft.com/office/drawing/2014/main" id="{340FB054-74C2-B37C-DE7A-A8213269C23C}"/>
              </a:ext>
            </a:extLst>
          </p:cNvPr>
          <p:cNvGrpSpPr/>
          <p:nvPr/>
        </p:nvGrpSpPr>
        <p:grpSpPr>
          <a:xfrm>
            <a:off x="166783" y="2757357"/>
            <a:ext cx="4024761" cy="2341898"/>
            <a:chOff x="166783" y="2757357"/>
            <a:chExt cx="4024761" cy="2341898"/>
          </a:xfrm>
        </p:grpSpPr>
        <p:sp>
          <p:nvSpPr>
            <p:cNvPr id="13" name="TextBox 12">
              <a:extLst>
                <a:ext uri="{FF2B5EF4-FFF2-40B4-BE49-F238E27FC236}">
                  <a16:creationId xmlns:a16="http://schemas.microsoft.com/office/drawing/2014/main" id="{F77C9ADA-ECFB-A5AF-A0FD-D912FDC086F6}"/>
                </a:ext>
              </a:extLst>
            </p:cNvPr>
            <p:cNvSpPr txBox="1"/>
            <p:nvPr/>
          </p:nvSpPr>
          <p:spPr>
            <a:xfrm>
              <a:off x="1063949" y="2757357"/>
              <a:ext cx="3127595" cy="369332"/>
            </a:xfrm>
            <a:prstGeom prst="rect">
              <a:avLst/>
            </a:prstGeom>
            <a:noFill/>
          </p:spPr>
          <p:txBody>
            <a:bodyPr wrap="square" rtlCol="0">
              <a:spAutoFit/>
            </a:bodyPr>
            <a:lstStyle/>
            <a:p>
              <a:r>
                <a:rPr lang="en-GB" b="1" dirty="0">
                  <a:solidFill>
                    <a:schemeClr val="accent6">
                      <a:lumMod val="75000"/>
                    </a:schemeClr>
                  </a:solidFill>
                </a:rPr>
                <a:t>+1 point</a:t>
              </a:r>
            </a:p>
          </p:txBody>
        </p:sp>
        <p:pic>
          <p:nvPicPr>
            <p:cNvPr id="15" name="Picture 14">
              <a:extLst>
                <a:ext uri="{FF2B5EF4-FFF2-40B4-BE49-F238E27FC236}">
                  <a16:creationId xmlns:a16="http://schemas.microsoft.com/office/drawing/2014/main" id="{AEFAE7EE-2D67-CD92-3289-A80C1B0C2131}"/>
                </a:ext>
              </a:extLst>
            </p:cNvPr>
            <p:cNvPicPr>
              <a:picLocks noChangeAspect="1"/>
            </p:cNvPicPr>
            <p:nvPr/>
          </p:nvPicPr>
          <p:blipFill>
            <a:blip r:embed="rId5">
              <a:clrChange>
                <a:clrFrom>
                  <a:srgbClr val="FFFFFF"/>
                </a:clrFrom>
                <a:clrTo>
                  <a:srgbClr val="FFFFFF">
                    <a:alpha val="0"/>
                  </a:srgbClr>
                </a:clrTo>
              </a:clrChange>
            </a:blip>
            <a:stretch>
              <a:fillRect/>
            </a:stretch>
          </p:blipFill>
          <p:spPr>
            <a:xfrm>
              <a:off x="166783" y="3120003"/>
              <a:ext cx="1538687" cy="1979252"/>
            </a:xfrm>
            <a:prstGeom prst="rect">
              <a:avLst/>
            </a:prstGeom>
          </p:spPr>
        </p:pic>
        <p:pic>
          <p:nvPicPr>
            <p:cNvPr id="16" name="Picture 15">
              <a:extLst>
                <a:ext uri="{FF2B5EF4-FFF2-40B4-BE49-F238E27FC236}">
                  <a16:creationId xmlns:a16="http://schemas.microsoft.com/office/drawing/2014/main" id="{2B141616-F325-6A95-FA8C-282EA9D27203}"/>
                </a:ext>
              </a:extLst>
            </p:cNvPr>
            <p:cNvPicPr>
              <a:picLocks noChangeAspect="1"/>
            </p:cNvPicPr>
            <p:nvPr/>
          </p:nvPicPr>
          <p:blipFill>
            <a:blip r:embed="rId6">
              <a:clrChange>
                <a:clrFrom>
                  <a:srgbClr val="FFFFFF"/>
                </a:clrFrom>
                <a:clrTo>
                  <a:srgbClr val="FFFFFF">
                    <a:alpha val="0"/>
                  </a:srgbClr>
                </a:clrTo>
              </a:clrChange>
            </a:blip>
            <a:stretch>
              <a:fillRect/>
            </a:stretch>
          </p:blipFill>
          <p:spPr>
            <a:xfrm>
              <a:off x="1799868" y="3153946"/>
              <a:ext cx="1505398" cy="1888350"/>
            </a:xfrm>
            <a:prstGeom prst="rect">
              <a:avLst/>
            </a:prstGeom>
          </p:spPr>
        </p:pic>
      </p:grpSp>
    </p:spTree>
    <p:extLst>
      <p:ext uri="{BB962C8B-B14F-4D97-AF65-F5344CB8AC3E}">
        <p14:creationId xmlns:p14="http://schemas.microsoft.com/office/powerpoint/2010/main" val="29073593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E218E3D-4E4C-9615-0C01-731EF20AD4B5}"/>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1617B567-ECED-504F-51C4-66A1445D364C}"/>
              </a:ext>
            </a:extLst>
          </p:cNvPr>
          <p:cNvSpPr>
            <a:spLocks noGrp="1"/>
          </p:cNvSpPr>
          <p:nvPr>
            <p:ph type="title"/>
          </p:nvPr>
        </p:nvSpPr>
        <p:spPr/>
        <p:txBody>
          <a:bodyPr>
            <a:normAutofit/>
          </a:bodyPr>
          <a:lstStyle/>
          <a:p>
            <a:r>
              <a:rPr lang="en-GB" sz="2500" dirty="0"/>
              <a:t>Stick or Twist?</a:t>
            </a:r>
          </a:p>
        </p:txBody>
      </p:sp>
      <p:sp>
        <p:nvSpPr>
          <p:cNvPr id="3" name="Content Placeholder 2">
            <a:extLst>
              <a:ext uri="{FF2B5EF4-FFF2-40B4-BE49-F238E27FC236}">
                <a16:creationId xmlns:a16="http://schemas.microsoft.com/office/drawing/2014/main" id="{07613F47-0B4C-6050-957F-92356F33E531}"/>
              </a:ext>
            </a:extLst>
          </p:cNvPr>
          <p:cNvSpPr>
            <a:spLocks noGrp="1"/>
          </p:cNvSpPr>
          <p:nvPr>
            <p:ph idx="1"/>
          </p:nvPr>
        </p:nvSpPr>
        <p:spPr>
          <a:xfrm>
            <a:off x="628650" y="1184139"/>
            <a:ext cx="5126692" cy="3263504"/>
          </a:xfrm>
        </p:spPr>
        <p:txBody>
          <a:bodyPr/>
          <a:lstStyle/>
          <a:p>
            <a:pPr marL="0" indent="0">
              <a:buNone/>
            </a:pPr>
            <a:r>
              <a:rPr lang="en-GB" dirty="0"/>
              <a:t>Round 2 – Weather Forecast</a:t>
            </a:r>
          </a:p>
          <a:p>
            <a:pPr marL="0" indent="0">
              <a:buNone/>
            </a:pPr>
            <a:endParaRPr lang="en-GB" dirty="0"/>
          </a:p>
          <a:p>
            <a:pPr marL="0" indent="0">
              <a:buNone/>
            </a:pPr>
            <a:r>
              <a:rPr lang="en-GB" dirty="0"/>
              <a:t>It’s going to be cold, wet, and windy out there. Better be prepared!</a:t>
            </a:r>
          </a:p>
          <a:p>
            <a:pPr marL="0" indent="0">
              <a:buNone/>
            </a:pPr>
            <a:endParaRPr lang="en-GB" dirty="0"/>
          </a:p>
          <a:p>
            <a:pPr marL="0" indent="0">
              <a:buNone/>
            </a:pPr>
            <a:endParaRPr lang="en-GB" dirty="0"/>
          </a:p>
          <a:p>
            <a:pPr marL="0" indent="0">
              <a:buNone/>
            </a:pPr>
            <a:endParaRPr lang="en-GB" dirty="0"/>
          </a:p>
          <a:p>
            <a:pPr marL="0" indent="0">
              <a:buNone/>
            </a:pPr>
            <a:endParaRPr lang="en-GB" dirty="0"/>
          </a:p>
        </p:txBody>
      </p:sp>
      <p:grpSp>
        <p:nvGrpSpPr>
          <p:cNvPr id="27" name="Group 26">
            <a:extLst>
              <a:ext uri="{FF2B5EF4-FFF2-40B4-BE49-F238E27FC236}">
                <a16:creationId xmlns:a16="http://schemas.microsoft.com/office/drawing/2014/main" id="{F9570EF6-0003-C39C-3A59-E8CB18A21839}"/>
              </a:ext>
            </a:extLst>
          </p:cNvPr>
          <p:cNvGrpSpPr/>
          <p:nvPr/>
        </p:nvGrpSpPr>
        <p:grpSpPr>
          <a:xfrm>
            <a:off x="3948729" y="2750671"/>
            <a:ext cx="3989955" cy="2307777"/>
            <a:chOff x="3948729" y="2750671"/>
            <a:chExt cx="3989955" cy="2307777"/>
          </a:xfrm>
        </p:grpSpPr>
        <p:sp>
          <p:nvSpPr>
            <p:cNvPr id="12" name="TextBox 11">
              <a:extLst>
                <a:ext uri="{FF2B5EF4-FFF2-40B4-BE49-F238E27FC236}">
                  <a16:creationId xmlns:a16="http://schemas.microsoft.com/office/drawing/2014/main" id="{28B80DCD-9ADE-DCC0-37A3-ABCC81367064}"/>
                </a:ext>
              </a:extLst>
            </p:cNvPr>
            <p:cNvSpPr txBox="1"/>
            <p:nvPr/>
          </p:nvSpPr>
          <p:spPr>
            <a:xfrm>
              <a:off x="4811089" y="2750671"/>
              <a:ext cx="3127595" cy="369332"/>
            </a:xfrm>
            <a:prstGeom prst="rect">
              <a:avLst/>
            </a:prstGeom>
            <a:noFill/>
          </p:spPr>
          <p:txBody>
            <a:bodyPr wrap="square" rtlCol="0">
              <a:spAutoFit/>
            </a:bodyPr>
            <a:lstStyle/>
            <a:p>
              <a:r>
                <a:rPr lang="en-GB" b="1" dirty="0">
                  <a:solidFill>
                    <a:srgbClr val="FF0000"/>
                  </a:solidFill>
                </a:rPr>
                <a:t>-1 point</a:t>
              </a:r>
            </a:p>
          </p:txBody>
        </p:sp>
        <p:pic>
          <p:nvPicPr>
            <p:cNvPr id="19" name="Picture 18">
              <a:extLst>
                <a:ext uri="{FF2B5EF4-FFF2-40B4-BE49-F238E27FC236}">
                  <a16:creationId xmlns:a16="http://schemas.microsoft.com/office/drawing/2014/main" id="{C9F17996-8D79-1552-63BE-95F3986F143C}"/>
                </a:ext>
              </a:extLst>
            </p:cNvPr>
            <p:cNvPicPr>
              <a:picLocks noChangeAspect="1"/>
            </p:cNvPicPr>
            <p:nvPr/>
          </p:nvPicPr>
          <p:blipFill>
            <a:blip r:embed="rId3">
              <a:clrChange>
                <a:clrFrom>
                  <a:srgbClr val="FFFFFF"/>
                </a:clrFrom>
                <a:clrTo>
                  <a:srgbClr val="FFFFFF">
                    <a:alpha val="0"/>
                  </a:srgbClr>
                </a:clrTo>
              </a:clrChange>
            </a:blip>
            <a:stretch>
              <a:fillRect/>
            </a:stretch>
          </p:blipFill>
          <p:spPr>
            <a:xfrm>
              <a:off x="3948729" y="3133374"/>
              <a:ext cx="1505398" cy="1888350"/>
            </a:xfrm>
            <a:prstGeom prst="rect">
              <a:avLst/>
            </a:prstGeom>
          </p:spPr>
        </p:pic>
        <p:pic>
          <p:nvPicPr>
            <p:cNvPr id="23" name="Picture 22">
              <a:extLst>
                <a:ext uri="{FF2B5EF4-FFF2-40B4-BE49-F238E27FC236}">
                  <a16:creationId xmlns:a16="http://schemas.microsoft.com/office/drawing/2014/main" id="{1DC58CD6-547B-57A0-2C5C-EF8D2122B3AE}"/>
                </a:ext>
              </a:extLst>
            </p:cNvPr>
            <p:cNvPicPr>
              <a:picLocks noChangeAspect="1"/>
            </p:cNvPicPr>
            <p:nvPr/>
          </p:nvPicPr>
          <p:blipFill>
            <a:blip r:embed="rId4">
              <a:clrChange>
                <a:clrFrom>
                  <a:srgbClr val="FFFFFF"/>
                </a:clrFrom>
                <a:clrTo>
                  <a:srgbClr val="FFFFFF">
                    <a:alpha val="0"/>
                  </a:srgbClr>
                </a:clrTo>
              </a:clrChange>
            </a:blip>
            <a:stretch>
              <a:fillRect/>
            </a:stretch>
          </p:blipFill>
          <p:spPr>
            <a:xfrm>
              <a:off x="5413517" y="3096649"/>
              <a:ext cx="1601469" cy="1961799"/>
            </a:xfrm>
            <a:prstGeom prst="rect">
              <a:avLst/>
            </a:prstGeom>
          </p:spPr>
        </p:pic>
      </p:grpSp>
      <p:grpSp>
        <p:nvGrpSpPr>
          <p:cNvPr id="26" name="Group 25">
            <a:extLst>
              <a:ext uri="{FF2B5EF4-FFF2-40B4-BE49-F238E27FC236}">
                <a16:creationId xmlns:a16="http://schemas.microsoft.com/office/drawing/2014/main" id="{2AFD4916-0753-5B82-39D7-9009339C3F82}"/>
              </a:ext>
            </a:extLst>
          </p:cNvPr>
          <p:cNvGrpSpPr/>
          <p:nvPr/>
        </p:nvGrpSpPr>
        <p:grpSpPr>
          <a:xfrm>
            <a:off x="258587" y="2757357"/>
            <a:ext cx="3932957" cy="2304654"/>
            <a:chOff x="258587" y="2757357"/>
            <a:chExt cx="3932957" cy="2304654"/>
          </a:xfrm>
        </p:grpSpPr>
        <p:sp>
          <p:nvSpPr>
            <p:cNvPr id="13" name="TextBox 12">
              <a:extLst>
                <a:ext uri="{FF2B5EF4-FFF2-40B4-BE49-F238E27FC236}">
                  <a16:creationId xmlns:a16="http://schemas.microsoft.com/office/drawing/2014/main" id="{8A892259-728A-E54B-2CF5-AD21D26DB803}"/>
                </a:ext>
              </a:extLst>
            </p:cNvPr>
            <p:cNvSpPr txBox="1"/>
            <p:nvPr/>
          </p:nvSpPr>
          <p:spPr>
            <a:xfrm>
              <a:off x="1063949" y="2757357"/>
              <a:ext cx="3127595" cy="369332"/>
            </a:xfrm>
            <a:prstGeom prst="rect">
              <a:avLst/>
            </a:prstGeom>
            <a:noFill/>
          </p:spPr>
          <p:txBody>
            <a:bodyPr wrap="square" rtlCol="0">
              <a:spAutoFit/>
            </a:bodyPr>
            <a:lstStyle/>
            <a:p>
              <a:r>
                <a:rPr lang="en-GB" b="1" dirty="0">
                  <a:solidFill>
                    <a:schemeClr val="accent6">
                      <a:lumMod val="75000"/>
                    </a:schemeClr>
                  </a:solidFill>
                </a:rPr>
                <a:t>+1 point</a:t>
              </a:r>
            </a:p>
          </p:txBody>
        </p:sp>
        <p:pic>
          <p:nvPicPr>
            <p:cNvPr id="21" name="Picture 20">
              <a:extLst>
                <a:ext uri="{FF2B5EF4-FFF2-40B4-BE49-F238E27FC236}">
                  <a16:creationId xmlns:a16="http://schemas.microsoft.com/office/drawing/2014/main" id="{DEC3CE40-D16E-634E-51F9-54CEA337CA58}"/>
                </a:ext>
              </a:extLst>
            </p:cNvPr>
            <p:cNvPicPr>
              <a:picLocks noChangeAspect="1"/>
            </p:cNvPicPr>
            <p:nvPr/>
          </p:nvPicPr>
          <p:blipFill>
            <a:blip r:embed="rId5">
              <a:clrChange>
                <a:clrFrom>
                  <a:srgbClr val="FFFFFF"/>
                </a:clrFrom>
                <a:clrTo>
                  <a:srgbClr val="FFFFFF">
                    <a:alpha val="0"/>
                  </a:srgbClr>
                </a:clrTo>
              </a:clrChange>
            </a:blip>
            <a:stretch>
              <a:fillRect/>
            </a:stretch>
          </p:blipFill>
          <p:spPr>
            <a:xfrm>
              <a:off x="1705470" y="3133374"/>
              <a:ext cx="1479056" cy="1928637"/>
            </a:xfrm>
            <a:prstGeom prst="rect">
              <a:avLst/>
            </a:prstGeom>
          </p:spPr>
        </p:pic>
        <p:pic>
          <p:nvPicPr>
            <p:cNvPr id="25" name="Picture 24">
              <a:extLst>
                <a:ext uri="{FF2B5EF4-FFF2-40B4-BE49-F238E27FC236}">
                  <a16:creationId xmlns:a16="http://schemas.microsoft.com/office/drawing/2014/main" id="{262A7724-BF93-78C4-AC72-B611F818C669}"/>
                </a:ext>
              </a:extLst>
            </p:cNvPr>
            <p:cNvPicPr>
              <a:picLocks noChangeAspect="1"/>
            </p:cNvPicPr>
            <p:nvPr/>
          </p:nvPicPr>
          <p:blipFill>
            <a:blip r:embed="rId6">
              <a:clrChange>
                <a:clrFrom>
                  <a:srgbClr val="FFFFFF"/>
                </a:clrFrom>
                <a:clrTo>
                  <a:srgbClr val="FFFFFF">
                    <a:alpha val="0"/>
                  </a:srgbClr>
                </a:clrTo>
              </a:clrChange>
            </a:blip>
            <a:stretch>
              <a:fillRect/>
            </a:stretch>
          </p:blipFill>
          <p:spPr>
            <a:xfrm>
              <a:off x="258587" y="3120004"/>
              <a:ext cx="1506800" cy="1888350"/>
            </a:xfrm>
            <a:prstGeom prst="rect">
              <a:avLst/>
            </a:prstGeom>
          </p:spPr>
        </p:pic>
      </p:grpSp>
    </p:spTree>
    <p:extLst>
      <p:ext uri="{BB962C8B-B14F-4D97-AF65-F5344CB8AC3E}">
        <p14:creationId xmlns:p14="http://schemas.microsoft.com/office/powerpoint/2010/main" val="13878985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B5F1644-84DC-A0A7-CCAB-FCDEA1E79998}"/>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9E07D8C2-963B-A459-F730-ECF2B4C9595E}"/>
              </a:ext>
            </a:extLst>
          </p:cNvPr>
          <p:cNvSpPr>
            <a:spLocks noGrp="1"/>
          </p:cNvSpPr>
          <p:nvPr>
            <p:ph type="title"/>
          </p:nvPr>
        </p:nvSpPr>
        <p:spPr/>
        <p:txBody>
          <a:bodyPr>
            <a:normAutofit/>
          </a:bodyPr>
          <a:lstStyle/>
          <a:p>
            <a:r>
              <a:rPr lang="en-GB" sz="2500" dirty="0"/>
              <a:t>Stick or Twist?</a:t>
            </a:r>
          </a:p>
        </p:txBody>
      </p:sp>
      <p:sp>
        <p:nvSpPr>
          <p:cNvPr id="3" name="Content Placeholder 2">
            <a:extLst>
              <a:ext uri="{FF2B5EF4-FFF2-40B4-BE49-F238E27FC236}">
                <a16:creationId xmlns:a16="http://schemas.microsoft.com/office/drawing/2014/main" id="{2DBA1285-D193-BDC0-2402-0D7472EB55AA}"/>
              </a:ext>
            </a:extLst>
          </p:cNvPr>
          <p:cNvSpPr>
            <a:spLocks noGrp="1"/>
          </p:cNvSpPr>
          <p:nvPr>
            <p:ph idx="1"/>
          </p:nvPr>
        </p:nvSpPr>
        <p:spPr>
          <a:xfrm>
            <a:off x="628650" y="1184139"/>
            <a:ext cx="6386336" cy="3263504"/>
          </a:xfrm>
        </p:spPr>
        <p:txBody>
          <a:bodyPr/>
          <a:lstStyle/>
          <a:p>
            <a:pPr marL="0" indent="0">
              <a:buNone/>
            </a:pPr>
            <a:r>
              <a:rPr lang="en-GB" dirty="0"/>
              <a:t>Round 3 – Half time injuries!</a:t>
            </a:r>
          </a:p>
          <a:p>
            <a:pPr marL="0" indent="0">
              <a:buNone/>
            </a:pPr>
            <a:r>
              <a:rPr lang="en-GB" dirty="0"/>
              <a:t>At half time you only have one substitution left so most of your players will have to stay on the pitch for the whole second half of the game. </a:t>
            </a:r>
          </a:p>
          <a:p>
            <a:pPr marL="0" indent="0">
              <a:buNone/>
            </a:pPr>
            <a:endParaRPr lang="en-GB" dirty="0"/>
          </a:p>
          <a:p>
            <a:pPr marL="0" indent="0">
              <a:buNone/>
            </a:pPr>
            <a:endParaRPr lang="en-GB" dirty="0"/>
          </a:p>
          <a:p>
            <a:pPr marL="0" indent="0">
              <a:buNone/>
            </a:pPr>
            <a:endParaRPr lang="en-GB" dirty="0"/>
          </a:p>
          <a:p>
            <a:pPr marL="0" indent="0">
              <a:buNone/>
            </a:pPr>
            <a:endParaRPr lang="en-GB" dirty="0"/>
          </a:p>
        </p:txBody>
      </p:sp>
      <p:grpSp>
        <p:nvGrpSpPr>
          <p:cNvPr id="14" name="Group 13">
            <a:extLst>
              <a:ext uri="{FF2B5EF4-FFF2-40B4-BE49-F238E27FC236}">
                <a16:creationId xmlns:a16="http://schemas.microsoft.com/office/drawing/2014/main" id="{0F1878C4-440C-3F5F-1E22-BA072415EE29}"/>
              </a:ext>
            </a:extLst>
          </p:cNvPr>
          <p:cNvGrpSpPr/>
          <p:nvPr/>
        </p:nvGrpSpPr>
        <p:grpSpPr>
          <a:xfrm>
            <a:off x="221903" y="2757357"/>
            <a:ext cx="3969641" cy="2318566"/>
            <a:chOff x="221903" y="2757357"/>
            <a:chExt cx="3969641" cy="2318566"/>
          </a:xfrm>
        </p:grpSpPr>
        <p:sp>
          <p:nvSpPr>
            <p:cNvPr id="13" name="TextBox 12">
              <a:extLst>
                <a:ext uri="{FF2B5EF4-FFF2-40B4-BE49-F238E27FC236}">
                  <a16:creationId xmlns:a16="http://schemas.microsoft.com/office/drawing/2014/main" id="{FCE9637B-13B6-9DBE-6719-BDA432E6736B}"/>
                </a:ext>
              </a:extLst>
            </p:cNvPr>
            <p:cNvSpPr txBox="1"/>
            <p:nvPr/>
          </p:nvSpPr>
          <p:spPr>
            <a:xfrm>
              <a:off x="1063949" y="2757357"/>
              <a:ext cx="3127595" cy="369332"/>
            </a:xfrm>
            <a:prstGeom prst="rect">
              <a:avLst/>
            </a:prstGeom>
            <a:noFill/>
          </p:spPr>
          <p:txBody>
            <a:bodyPr wrap="square" rtlCol="0">
              <a:spAutoFit/>
            </a:bodyPr>
            <a:lstStyle/>
            <a:p>
              <a:r>
                <a:rPr lang="en-GB" b="1" dirty="0">
                  <a:solidFill>
                    <a:schemeClr val="accent6">
                      <a:lumMod val="75000"/>
                    </a:schemeClr>
                  </a:solidFill>
                </a:rPr>
                <a:t>+1 point</a:t>
              </a:r>
            </a:p>
          </p:txBody>
        </p:sp>
        <p:pic>
          <p:nvPicPr>
            <p:cNvPr id="5" name="Picture 4">
              <a:extLst>
                <a:ext uri="{FF2B5EF4-FFF2-40B4-BE49-F238E27FC236}">
                  <a16:creationId xmlns:a16="http://schemas.microsoft.com/office/drawing/2014/main" id="{E796BA09-07D7-9581-5957-404992A1D674}"/>
                </a:ext>
              </a:extLst>
            </p:cNvPr>
            <p:cNvPicPr>
              <a:picLocks noChangeAspect="1"/>
            </p:cNvPicPr>
            <p:nvPr/>
          </p:nvPicPr>
          <p:blipFill>
            <a:blip r:embed="rId3">
              <a:clrChange>
                <a:clrFrom>
                  <a:srgbClr val="FFFFFF"/>
                </a:clrFrom>
                <a:clrTo>
                  <a:srgbClr val="FFFFFF">
                    <a:alpha val="0"/>
                  </a:srgbClr>
                </a:clrTo>
              </a:clrChange>
            </a:blip>
            <a:stretch>
              <a:fillRect/>
            </a:stretch>
          </p:blipFill>
          <p:spPr>
            <a:xfrm>
              <a:off x="221903" y="3133373"/>
              <a:ext cx="1483567" cy="1928637"/>
            </a:xfrm>
            <a:prstGeom prst="rect">
              <a:avLst/>
            </a:prstGeom>
          </p:spPr>
        </p:pic>
        <p:pic>
          <p:nvPicPr>
            <p:cNvPr id="7" name="Picture 6">
              <a:extLst>
                <a:ext uri="{FF2B5EF4-FFF2-40B4-BE49-F238E27FC236}">
                  <a16:creationId xmlns:a16="http://schemas.microsoft.com/office/drawing/2014/main" id="{202BA13A-0579-E077-5F90-AB44DB86C41F}"/>
                </a:ext>
              </a:extLst>
            </p:cNvPr>
            <p:cNvPicPr>
              <a:picLocks noChangeAspect="1"/>
            </p:cNvPicPr>
            <p:nvPr/>
          </p:nvPicPr>
          <p:blipFill>
            <a:blip r:embed="rId4">
              <a:clrChange>
                <a:clrFrom>
                  <a:srgbClr val="FFFFFF"/>
                </a:clrFrom>
                <a:clrTo>
                  <a:srgbClr val="FFFFFF">
                    <a:alpha val="0"/>
                  </a:srgbClr>
                </a:clrTo>
              </a:clrChange>
            </a:blip>
            <a:stretch>
              <a:fillRect/>
            </a:stretch>
          </p:blipFill>
          <p:spPr>
            <a:xfrm>
              <a:off x="1647630" y="3170950"/>
              <a:ext cx="1601469" cy="1904973"/>
            </a:xfrm>
            <a:prstGeom prst="rect">
              <a:avLst/>
            </a:prstGeom>
          </p:spPr>
        </p:pic>
      </p:grpSp>
      <p:grpSp>
        <p:nvGrpSpPr>
          <p:cNvPr id="15" name="Group 14">
            <a:extLst>
              <a:ext uri="{FF2B5EF4-FFF2-40B4-BE49-F238E27FC236}">
                <a16:creationId xmlns:a16="http://schemas.microsoft.com/office/drawing/2014/main" id="{BBA45307-B051-B3CE-01AE-2E7C1E4DEF46}"/>
              </a:ext>
            </a:extLst>
          </p:cNvPr>
          <p:cNvGrpSpPr/>
          <p:nvPr/>
        </p:nvGrpSpPr>
        <p:grpSpPr>
          <a:xfrm>
            <a:off x="3936781" y="2750671"/>
            <a:ext cx="4001903" cy="2263514"/>
            <a:chOff x="3936781" y="2750671"/>
            <a:chExt cx="4001903" cy="2263514"/>
          </a:xfrm>
        </p:grpSpPr>
        <p:sp>
          <p:nvSpPr>
            <p:cNvPr id="12" name="TextBox 11">
              <a:extLst>
                <a:ext uri="{FF2B5EF4-FFF2-40B4-BE49-F238E27FC236}">
                  <a16:creationId xmlns:a16="http://schemas.microsoft.com/office/drawing/2014/main" id="{AF7940AE-F4E2-3CBB-6FA4-C07D41F59780}"/>
                </a:ext>
              </a:extLst>
            </p:cNvPr>
            <p:cNvSpPr txBox="1"/>
            <p:nvPr/>
          </p:nvSpPr>
          <p:spPr>
            <a:xfrm>
              <a:off x="4811089" y="2750671"/>
              <a:ext cx="3127595" cy="369332"/>
            </a:xfrm>
            <a:prstGeom prst="rect">
              <a:avLst/>
            </a:prstGeom>
            <a:noFill/>
          </p:spPr>
          <p:txBody>
            <a:bodyPr wrap="square" rtlCol="0">
              <a:spAutoFit/>
            </a:bodyPr>
            <a:lstStyle/>
            <a:p>
              <a:r>
                <a:rPr lang="en-GB" b="1" dirty="0">
                  <a:solidFill>
                    <a:srgbClr val="FF0000"/>
                  </a:solidFill>
                </a:rPr>
                <a:t>-1 point</a:t>
              </a:r>
            </a:p>
          </p:txBody>
        </p:sp>
        <p:pic>
          <p:nvPicPr>
            <p:cNvPr id="9" name="Picture 8">
              <a:extLst>
                <a:ext uri="{FF2B5EF4-FFF2-40B4-BE49-F238E27FC236}">
                  <a16:creationId xmlns:a16="http://schemas.microsoft.com/office/drawing/2014/main" id="{650A2BB8-5B45-0F2C-0F83-B6B7FE49397F}"/>
                </a:ext>
              </a:extLst>
            </p:cNvPr>
            <p:cNvPicPr>
              <a:picLocks noChangeAspect="1"/>
            </p:cNvPicPr>
            <p:nvPr/>
          </p:nvPicPr>
          <p:blipFill>
            <a:blip r:embed="rId5">
              <a:clrChange>
                <a:clrFrom>
                  <a:srgbClr val="FFFFFF"/>
                </a:clrFrom>
                <a:clrTo>
                  <a:srgbClr val="FFFFFF">
                    <a:alpha val="0"/>
                  </a:srgbClr>
                </a:clrTo>
              </a:clrChange>
            </a:blip>
            <a:stretch>
              <a:fillRect/>
            </a:stretch>
          </p:blipFill>
          <p:spPr>
            <a:xfrm>
              <a:off x="3936781" y="3120003"/>
              <a:ext cx="1484629" cy="1894182"/>
            </a:xfrm>
            <a:prstGeom prst="rect">
              <a:avLst/>
            </a:prstGeom>
          </p:spPr>
        </p:pic>
        <p:pic>
          <p:nvPicPr>
            <p:cNvPr id="11" name="Picture 10">
              <a:extLst>
                <a:ext uri="{FF2B5EF4-FFF2-40B4-BE49-F238E27FC236}">
                  <a16:creationId xmlns:a16="http://schemas.microsoft.com/office/drawing/2014/main" id="{AEBC9172-9CD7-ADFA-3780-E9245D434D4D}"/>
                </a:ext>
              </a:extLst>
            </p:cNvPr>
            <p:cNvPicPr>
              <a:picLocks noChangeAspect="1"/>
            </p:cNvPicPr>
            <p:nvPr/>
          </p:nvPicPr>
          <p:blipFill>
            <a:blip r:embed="rId6">
              <a:clrChange>
                <a:clrFrom>
                  <a:srgbClr val="FFFFFF"/>
                </a:clrFrom>
                <a:clrTo>
                  <a:srgbClr val="FFFFFF">
                    <a:alpha val="0"/>
                  </a:srgbClr>
                </a:clrTo>
              </a:clrChange>
            </a:blip>
            <a:stretch>
              <a:fillRect/>
            </a:stretch>
          </p:blipFill>
          <p:spPr>
            <a:xfrm>
              <a:off x="5420632" y="3120003"/>
              <a:ext cx="1471083" cy="1894182"/>
            </a:xfrm>
            <a:prstGeom prst="rect">
              <a:avLst/>
            </a:prstGeom>
          </p:spPr>
        </p:pic>
      </p:grpSp>
    </p:spTree>
    <p:extLst>
      <p:ext uri="{BB962C8B-B14F-4D97-AF65-F5344CB8AC3E}">
        <p14:creationId xmlns:p14="http://schemas.microsoft.com/office/powerpoint/2010/main" val="15450697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3A53EBE-61A3-C28D-FCBF-8EFF9459B75C}"/>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B0A9B5C4-52AF-7A59-AD86-48E06F8FE2AA}"/>
              </a:ext>
            </a:extLst>
          </p:cNvPr>
          <p:cNvSpPr>
            <a:spLocks noGrp="1"/>
          </p:cNvSpPr>
          <p:nvPr>
            <p:ph type="title"/>
          </p:nvPr>
        </p:nvSpPr>
        <p:spPr/>
        <p:txBody>
          <a:bodyPr>
            <a:normAutofit/>
          </a:bodyPr>
          <a:lstStyle/>
          <a:p>
            <a:r>
              <a:rPr lang="en-GB" sz="2500" dirty="0"/>
              <a:t>Stick or Twist?</a:t>
            </a:r>
          </a:p>
        </p:txBody>
      </p:sp>
      <p:sp>
        <p:nvSpPr>
          <p:cNvPr id="3" name="Content Placeholder 2">
            <a:extLst>
              <a:ext uri="{FF2B5EF4-FFF2-40B4-BE49-F238E27FC236}">
                <a16:creationId xmlns:a16="http://schemas.microsoft.com/office/drawing/2014/main" id="{82B560F3-A0B0-A306-221A-20FF02137A80}"/>
              </a:ext>
            </a:extLst>
          </p:cNvPr>
          <p:cNvSpPr>
            <a:spLocks noGrp="1"/>
          </p:cNvSpPr>
          <p:nvPr>
            <p:ph idx="1"/>
          </p:nvPr>
        </p:nvSpPr>
        <p:spPr>
          <a:xfrm>
            <a:off x="628650" y="1184139"/>
            <a:ext cx="6386336" cy="3263504"/>
          </a:xfrm>
        </p:spPr>
        <p:txBody>
          <a:bodyPr/>
          <a:lstStyle/>
          <a:p>
            <a:pPr marL="0" indent="0">
              <a:buNone/>
            </a:pPr>
            <a:r>
              <a:rPr lang="en-GB" dirty="0"/>
              <a:t>Round 4 – Team Strategy Update</a:t>
            </a:r>
          </a:p>
          <a:p>
            <a:pPr marL="0" indent="0">
              <a:buNone/>
            </a:pPr>
            <a:r>
              <a:rPr lang="en-GB" dirty="0"/>
              <a:t>Your coach wants to update your strategy to make your attackers push harder to score a goal. You need to get the message to your team.</a:t>
            </a:r>
          </a:p>
          <a:p>
            <a:pPr marL="0" indent="0">
              <a:buNone/>
            </a:pPr>
            <a:endParaRPr lang="en-GB" dirty="0"/>
          </a:p>
          <a:p>
            <a:pPr marL="0" indent="0">
              <a:buNone/>
            </a:pPr>
            <a:endParaRPr lang="en-GB" dirty="0"/>
          </a:p>
          <a:p>
            <a:pPr marL="0" indent="0">
              <a:buNone/>
            </a:pPr>
            <a:endParaRPr lang="en-GB" dirty="0"/>
          </a:p>
          <a:p>
            <a:pPr marL="0" indent="0">
              <a:buNone/>
            </a:pPr>
            <a:endParaRPr lang="en-GB" dirty="0"/>
          </a:p>
        </p:txBody>
      </p:sp>
      <p:grpSp>
        <p:nvGrpSpPr>
          <p:cNvPr id="10" name="Group 9">
            <a:extLst>
              <a:ext uri="{FF2B5EF4-FFF2-40B4-BE49-F238E27FC236}">
                <a16:creationId xmlns:a16="http://schemas.microsoft.com/office/drawing/2014/main" id="{2C769D51-8096-0046-6B45-92784A1CAC8E}"/>
              </a:ext>
            </a:extLst>
          </p:cNvPr>
          <p:cNvGrpSpPr/>
          <p:nvPr/>
        </p:nvGrpSpPr>
        <p:grpSpPr>
          <a:xfrm>
            <a:off x="198104" y="2757357"/>
            <a:ext cx="3993440" cy="2270198"/>
            <a:chOff x="198104" y="2757357"/>
            <a:chExt cx="3993440" cy="2270198"/>
          </a:xfrm>
        </p:grpSpPr>
        <p:sp>
          <p:nvSpPr>
            <p:cNvPr id="13" name="TextBox 12">
              <a:extLst>
                <a:ext uri="{FF2B5EF4-FFF2-40B4-BE49-F238E27FC236}">
                  <a16:creationId xmlns:a16="http://schemas.microsoft.com/office/drawing/2014/main" id="{5E4D31EF-D7E7-3002-77A5-1A5FA02DEF17}"/>
                </a:ext>
              </a:extLst>
            </p:cNvPr>
            <p:cNvSpPr txBox="1"/>
            <p:nvPr/>
          </p:nvSpPr>
          <p:spPr>
            <a:xfrm>
              <a:off x="1063949" y="2757357"/>
              <a:ext cx="3127595" cy="369332"/>
            </a:xfrm>
            <a:prstGeom prst="rect">
              <a:avLst/>
            </a:prstGeom>
            <a:noFill/>
          </p:spPr>
          <p:txBody>
            <a:bodyPr wrap="square" rtlCol="0">
              <a:spAutoFit/>
            </a:bodyPr>
            <a:lstStyle/>
            <a:p>
              <a:r>
                <a:rPr lang="en-GB" b="1" dirty="0">
                  <a:solidFill>
                    <a:schemeClr val="accent6">
                      <a:lumMod val="75000"/>
                    </a:schemeClr>
                  </a:solidFill>
                </a:rPr>
                <a:t>+1 point</a:t>
              </a:r>
            </a:p>
          </p:txBody>
        </p:sp>
        <p:pic>
          <p:nvPicPr>
            <p:cNvPr id="9" name="Picture 8">
              <a:extLst>
                <a:ext uri="{FF2B5EF4-FFF2-40B4-BE49-F238E27FC236}">
                  <a16:creationId xmlns:a16="http://schemas.microsoft.com/office/drawing/2014/main" id="{34D21B32-8247-050E-DB2A-7BEE1526A596}"/>
                </a:ext>
              </a:extLst>
            </p:cNvPr>
            <p:cNvPicPr>
              <a:picLocks noChangeAspect="1"/>
            </p:cNvPicPr>
            <p:nvPr/>
          </p:nvPicPr>
          <p:blipFill>
            <a:blip r:embed="rId3">
              <a:clrChange>
                <a:clrFrom>
                  <a:srgbClr val="FFFFFF"/>
                </a:clrFrom>
                <a:clrTo>
                  <a:srgbClr val="FFFFFF">
                    <a:alpha val="0"/>
                  </a:srgbClr>
                </a:clrTo>
              </a:clrChange>
            </a:blip>
            <a:stretch>
              <a:fillRect/>
            </a:stretch>
          </p:blipFill>
          <p:spPr>
            <a:xfrm>
              <a:off x="1672784" y="3133373"/>
              <a:ext cx="1484629" cy="1894182"/>
            </a:xfrm>
            <a:prstGeom prst="rect">
              <a:avLst/>
            </a:prstGeom>
          </p:spPr>
        </p:pic>
        <p:pic>
          <p:nvPicPr>
            <p:cNvPr id="6" name="Picture 5">
              <a:extLst>
                <a:ext uri="{FF2B5EF4-FFF2-40B4-BE49-F238E27FC236}">
                  <a16:creationId xmlns:a16="http://schemas.microsoft.com/office/drawing/2014/main" id="{159CB5DE-B4AA-6BB4-FC13-A4D6D0945C77}"/>
                </a:ext>
              </a:extLst>
            </p:cNvPr>
            <p:cNvPicPr>
              <a:picLocks noChangeAspect="1"/>
            </p:cNvPicPr>
            <p:nvPr/>
          </p:nvPicPr>
          <p:blipFill>
            <a:blip r:embed="rId4">
              <a:clrChange>
                <a:clrFrom>
                  <a:srgbClr val="FFFFFF"/>
                </a:clrFrom>
                <a:clrTo>
                  <a:srgbClr val="FFFFFF">
                    <a:alpha val="0"/>
                  </a:srgbClr>
                </a:clrTo>
              </a:clrChange>
            </a:blip>
            <a:stretch>
              <a:fillRect/>
            </a:stretch>
          </p:blipFill>
          <p:spPr>
            <a:xfrm>
              <a:off x="198104" y="3133373"/>
              <a:ext cx="1506800" cy="1888350"/>
            </a:xfrm>
            <a:prstGeom prst="rect">
              <a:avLst/>
            </a:prstGeom>
          </p:spPr>
        </p:pic>
      </p:grpSp>
      <p:grpSp>
        <p:nvGrpSpPr>
          <p:cNvPr id="14" name="Group 13">
            <a:extLst>
              <a:ext uri="{FF2B5EF4-FFF2-40B4-BE49-F238E27FC236}">
                <a16:creationId xmlns:a16="http://schemas.microsoft.com/office/drawing/2014/main" id="{D97E5927-81B8-3EC4-0B18-A893B9EC9361}"/>
              </a:ext>
            </a:extLst>
          </p:cNvPr>
          <p:cNvGrpSpPr/>
          <p:nvPr/>
        </p:nvGrpSpPr>
        <p:grpSpPr>
          <a:xfrm>
            <a:off x="3852659" y="2750671"/>
            <a:ext cx="4086025" cy="2314469"/>
            <a:chOff x="3852659" y="2750671"/>
            <a:chExt cx="4086025" cy="2314469"/>
          </a:xfrm>
        </p:grpSpPr>
        <p:sp>
          <p:nvSpPr>
            <p:cNvPr id="12" name="TextBox 11">
              <a:extLst>
                <a:ext uri="{FF2B5EF4-FFF2-40B4-BE49-F238E27FC236}">
                  <a16:creationId xmlns:a16="http://schemas.microsoft.com/office/drawing/2014/main" id="{0AB8FA03-E510-24EC-7D51-189234AE5621}"/>
                </a:ext>
              </a:extLst>
            </p:cNvPr>
            <p:cNvSpPr txBox="1"/>
            <p:nvPr/>
          </p:nvSpPr>
          <p:spPr>
            <a:xfrm>
              <a:off x="4811089" y="2750671"/>
              <a:ext cx="3127595" cy="369332"/>
            </a:xfrm>
            <a:prstGeom prst="rect">
              <a:avLst/>
            </a:prstGeom>
            <a:noFill/>
          </p:spPr>
          <p:txBody>
            <a:bodyPr wrap="square" rtlCol="0">
              <a:spAutoFit/>
            </a:bodyPr>
            <a:lstStyle/>
            <a:p>
              <a:r>
                <a:rPr lang="en-GB" b="1" dirty="0">
                  <a:solidFill>
                    <a:srgbClr val="FF0000"/>
                  </a:solidFill>
                </a:rPr>
                <a:t>-1 point</a:t>
              </a:r>
            </a:p>
          </p:txBody>
        </p:sp>
        <p:pic>
          <p:nvPicPr>
            <p:cNvPr id="4" name="Picture 3">
              <a:extLst>
                <a:ext uri="{FF2B5EF4-FFF2-40B4-BE49-F238E27FC236}">
                  <a16:creationId xmlns:a16="http://schemas.microsoft.com/office/drawing/2014/main" id="{CA613D18-E056-7B0E-9707-54D1DF0240F2}"/>
                </a:ext>
              </a:extLst>
            </p:cNvPr>
            <p:cNvPicPr>
              <a:picLocks noChangeAspect="1"/>
            </p:cNvPicPr>
            <p:nvPr/>
          </p:nvPicPr>
          <p:blipFill>
            <a:blip r:embed="rId5">
              <a:clrChange>
                <a:clrFrom>
                  <a:srgbClr val="FFFFFF"/>
                </a:clrFrom>
                <a:clrTo>
                  <a:srgbClr val="FFFFFF">
                    <a:alpha val="0"/>
                  </a:srgbClr>
                </a:clrTo>
              </a:clrChange>
            </a:blip>
            <a:stretch>
              <a:fillRect/>
            </a:stretch>
          </p:blipFill>
          <p:spPr>
            <a:xfrm>
              <a:off x="3852659" y="3103341"/>
              <a:ext cx="1601469" cy="1961799"/>
            </a:xfrm>
            <a:prstGeom prst="rect">
              <a:avLst/>
            </a:prstGeom>
          </p:spPr>
        </p:pic>
        <p:pic>
          <p:nvPicPr>
            <p:cNvPr id="8" name="Picture 7">
              <a:extLst>
                <a:ext uri="{FF2B5EF4-FFF2-40B4-BE49-F238E27FC236}">
                  <a16:creationId xmlns:a16="http://schemas.microsoft.com/office/drawing/2014/main" id="{086538B8-4AFD-4C98-534E-CD904A624800}"/>
                </a:ext>
              </a:extLst>
            </p:cNvPr>
            <p:cNvPicPr>
              <a:picLocks noChangeAspect="1"/>
            </p:cNvPicPr>
            <p:nvPr/>
          </p:nvPicPr>
          <p:blipFill>
            <a:blip r:embed="rId6">
              <a:clrChange>
                <a:clrFrom>
                  <a:srgbClr val="FFFFFF"/>
                </a:clrFrom>
                <a:clrTo>
                  <a:srgbClr val="FFFFFF">
                    <a:alpha val="0"/>
                  </a:srgbClr>
                </a:clrTo>
              </a:clrChange>
            </a:blip>
            <a:stretch>
              <a:fillRect/>
            </a:stretch>
          </p:blipFill>
          <p:spPr>
            <a:xfrm>
              <a:off x="5413915" y="3133373"/>
              <a:ext cx="1470917" cy="1908923"/>
            </a:xfrm>
            <a:prstGeom prst="rect">
              <a:avLst/>
            </a:prstGeom>
          </p:spPr>
        </p:pic>
      </p:grpSp>
    </p:spTree>
    <p:extLst>
      <p:ext uri="{BB962C8B-B14F-4D97-AF65-F5344CB8AC3E}">
        <p14:creationId xmlns:p14="http://schemas.microsoft.com/office/powerpoint/2010/main" val="652243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BB525F3-C55D-48A1-B4EF-736E830C6104}"/>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E76F78EC-2289-A2A6-4853-814A4CDEE7E9}"/>
              </a:ext>
            </a:extLst>
          </p:cNvPr>
          <p:cNvSpPr>
            <a:spLocks noGrp="1"/>
          </p:cNvSpPr>
          <p:nvPr>
            <p:ph type="title"/>
          </p:nvPr>
        </p:nvSpPr>
        <p:spPr/>
        <p:txBody>
          <a:bodyPr>
            <a:normAutofit/>
          </a:bodyPr>
          <a:lstStyle/>
          <a:p>
            <a:r>
              <a:rPr lang="en-GB" sz="2500" dirty="0"/>
              <a:t>Stick or Twist?</a:t>
            </a:r>
          </a:p>
        </p:txBody>
      </p:sp>
      <p:sp>
        <p:nvSpPr>
          <p:cNvPr id="3" name="Content Placeholder 2">
            <a:extLst>
              <a:ext uri="{FF2B5EF4-FFF2-40B4-BE49-F238E27FC236}">
                <a16:creationId xmlns:a16="http://schemas.microsoft.com/office/drawing/2014/main" id="{F043A33F-7CA5-5344-1C2F-68D2FD561CB6}"/>
              </a:ext>
            </a:extLst>
          </p:cNvPr>
          <p:cNvSpPr>
            <a:spLocks noGrp="1"/>
          </p:cNvSpPr>
          <p:nvPr>
            <p:ph idx="1"/>
          </p:nvPr>
        </p:nvSpPr>
        <p:spPr>
          <a:xfrm>
            <a:off x="628650" y="1184139"/>
            <a:ext cx="6386336" cy="3263504"/>
          </a:xfrm>
        </p:spPr>
        <p:txBody>
          <a:bodyPr/>
          <a:lstStyle/>
          <a:p>
            <a:pPr marL="0" indent="0">
              <a:buNone/>
            </a:pPr>
            <a:r>
              <a:rPr lang="en-GB" dirty="0"/>
              <a:t>Round 5 – Final 5 minutes</a:t>
            </a:r>
          </a:p>
          <a:p>
            <a:pPr marL="0" indent="0">
              <a:buNone/>
            </a:pPr>
            <a:r>
              <a:rPr lang="en-GB" dirty="0"/>
              <a:t>Your team have scored and are now winning the match. They just need to hold out for five more minutes. </a:t>
            </a:r>
          </a:p>
          <a:p>
            <a:pPr marL="0" indent="0">
              <a:buNone/>
            </a:pPr>
            <a:endParaRPr lang="en-GB" dirty="0"/>
          </a:p>
          <a:p>
            <a:pPr marL="0" indent="0">
              <a:buNone/>
            </a:pPr>
            <a:endParaRPr lang="en-GB" dirty="0"/>
          </a:p>
          <a:p>
            <a:pPr marL="0" indent="0">
              <a:buNone/>
            </a:pPr>
            <a:endParaRPr lang="en-GB" dirty="0"/>
          </a:p>
          <a:p>
            <a:pPr marL="0" indent="0">
              <a:buNone/>
            </a:pPr>
            <a:endParaRPr lang="en-GB" dirty="0"/>
          </a:p>
        </p:txBody>
      </p:sp>
      <p:sp>
        <p:nvSpPr>
          <p:cNvPr id="13" name="TextBox 12">
            <a:extLst>
              <a:ext uri="{FF2B5EF4-FFF2-40B4-BE49-F238E27FC236}">
                <a16:creationId xmlns:a16="http://schemas.microsoft.com/office/drawing/2014/main" id="{8A3FFBBC-E02A-5836-3510-AC99544C8474}"/>
              </a:ext>
            </a:extLst>
          </p:cNvPr>
          <p:cNvSpPr txBox="1"/>
          <p:nvPr/>
        </p:nvSpPr>
        <p:spPr>
          <a:xfrm>
            <a:off x="2846425" y="2767975"/>
            <a:ext cx="3127595" cy="369332"/>
          </a:xfrm>
          <a:prstGeom prst="rect">
            <a:avLst/>
          </a:prstGeom>
          <a:noFill/>
        </p:spPr>
        <p:txBody>
          <a:bodyPr wrap="square" rtlCol="0">
            <a:spAutoFit/>
          </a:bodyPr>
          <a:lstStyle/>
          <a:p>
            <a:r>
              <a:rPr lang="en-GB" b="1" dirty="0">
                <a:solidFill>
                  <a:schemeClr val="accent6">
                    <a:lumMod val="75000"/>
                  </a:schemeClr>
                </a:solidFill>
              </a:rPr>
              <a:t>+1 point</a:t>
            </a:r>
          </a:p>
        </p:txBody>
      </p:sp>
      <p:pic>
        <p:nvPicPr>
          <p:cNvPr id="8" name="Picture 7">
            <a:extLst>
              <a:ext uri="{FF2B5EF4-FFF2-40B4-BE49-F238E27FC236}">
                <a16:creationId xmlns:a16="http://schemas.microsoft.com/office/drawing/2014/main" id="{1FE2ECE8-3206-E763-B9E7-871839637F31}"/>
              </a:ext>
            </a:extLst>
          </p:cNvPr>
          <p:cNvPicPr>
            <a:picLocks noChangeAspect="1"/>
          </p:cNvPicPr>
          <p:nvPr/>
        </p:nvPicPr>
        <p:blipFill>
          <a:blip r:embed="rId3">
            <a:clrChange>
              <a:clrFrom>
                <a:srgbClr val="FFFFFF"/>
              </a:clrFrom>
              <a:clrTo>
                <a:srgbClr val="FFFFFF">
                  <a:alpha val="0"/>
                </a:srgbClr>
              </a:clrTo>
            </a:clrChange>
          </a:blip>
          <a:stretch>
            <a:fillRect/>
          </a:stretch>
        </p:blipFill>
        <p:spPr>
          <a:xfrm>
            <a:off x="1834174" y="3148612"/>
            <a:ext cx="1470917" cy="1908923"/>
          </a:xfrm>
          <a:prstGeom prst="rect">
            <a:avLst/>
          </a:prstGeom>
        </p:spPr>
      </p:pic>
      <p:pic>
        <p:nvPicPr>
          <p:cNvPr id="5" name="Picture 4">
            <a:extLst>
              <a:ext uri="{FF2B5EF4-FFF2-40B4-BE49-F238E27FC236}">
                <a16:creationId xmlns:a16="http://schemas.microsoft.com/office/drawing/2014/main" id="{3C116D2E-9F3F-2DEB-3355-A5F2CEC8184C}"/>
              </a:ext>
            </a:extLst>
          </p:cNvPr>
          <p:cNvPicPr>
            <a:picLocks noChangeAspect="1"/>
          </p:cNvPicPr>
          <p:nvPr/>
        </p:nvPicPr>
        <p:blipFill>
          <a:blip r:embed="rId4">
            <a:clrChange>
              <a:clrFrom>
                <a:srgbClr val="FFFFFF"/>
              </a:clrFrom>
              <a:clrTo>
                <a:srgbClr val="FFFFFF">
                  <a:alpha val="0"/>
                </a:srgbClr>
              </a:clrTo>
            </a:clrChange>
          </a:blip>
          <a:stretch>
            <a:fillRect/>
          </a:stretch>
        </p:blipFill>
        <p:spPr>
          <a:xfrm>
            <a:off x="136068" y="3133887"/>
            <a:ext cx="1601469" cy="1904973"/>
          </a:xfrm>
          <a:prstGeom prst="rect">
            <a:avLst/>
          </a:prstGeom>
        </p:spPr>
      </p:pic>
      <p:pic>
        <p:nvPicPr>
          <p:cNvPr id="7" name="Picture 6">
            <a:extLst>
              <a:ext uri="{FF2B5EF4-FFF2-40B4-BE49-F238E27FC236}">
                <a16:creationId xmlns:a16="http://schemas.microsoft.com/office/drawing/2014/main" id="{A6A77EC6-1BB8-DDD1-B8B7-B3EE76F85989}"/>
              </a:ext>
            </a:extLst>
          </p:cNvPr>
          <p:cNvPicPr>
            <a:picLocks noChangeAspect="1"/>
          </p:cNvPicPr>
          <p:nvPr/>
        </p:nvPicPr>
        <p:blipFill>
          <a:blip r:embed="rId5">
            <a:clrChange>
              <a:clrFrom>
                <a:srgbClr val="FFFFFF"/>
              </a:clrFrom>
              <a:clrTo>
                <a:srgbClr val="FFFFFF">
                  <a:alpha val="0"/>
                </a:srgbClr>
              </a:clrTo>
            </a:clrChange>
          </a:blip>
          <a:stretch>
            <a:fillRect/>
          </a:stretch>
        </p:blipFill>
        <p:spPr>
          <a:xfrm>
            <a:off x="3401729" y="3119652"/>
            <a:ext cx="1540303" cy="1908922"/>
          </a:xfrm>
          <a:prstGeom prst="rect">
            <a:avLst/>
          </a:prstGeom>
        </p:spPr>
      </p:pic>
      <p:pic>
        <p:nvPicPr>
          <p:cNvPr id="10" name="Picture 9">
            <a:extLst>
              <a:ext uri="{FF2B5EF4-FFF2-40B4-BE49-F238E27FC236}">
                <a16:creationId xmlns:a16="http://schemas.microsoft.com/office/drawing/2014/main" id="{BB5C876E-4E95-81C7-68F4-D2E5E870C647}"/>
              </a:ext>
            </a:extLst>
          </p:cNvPr>
          <p:cNvPicPr>
            <a:picLocks noChangeAspect="1"/>
          </p:cNvPicPr>
          <p:nvPr/>
        </p:nvPicPr>
        <p:blipFill>
          <a:blip r:embed="rId6">
            <a:clrChange>
              <a:clrFrom>
                <a:srgbClr val="FFFFFF"/>
              </a:clrFrom>
              <a:clrTo>
                <a:srgbClr val="FFFFFF">
                  <a:alpha val="0"/>
                </a:srgbClr>
              </a:clrTo>
            </a:clrChange>
          </a:blip>
          <a:stretch>
            <a:fillRect/>
          </a:stretch>
        </p:blipFill>
        <p:spPr>
          <a:xfrm>
            <a:off x="5130750" y="3129938"/>
            <a:ext cx="1506800" cy="1888350"/>
          </a:xfrm>
          <a:prstGeom prst="rect">
            <a:avLst/>
          </a:prstGeom>
        </p:spPr>
      </p:pic>
    </p:spTree>
    <p:extLst>
      <p:ext uri="{BB962C8B-B14F-4D97-AF65-F5344CB8AC3E}">
        <p14:creationId xmlns:p14="http://schemas.microsoft.com/office/powerpoint/2010/main" val="24584838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8"/>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7"/>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0"/>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EA0C2AB-F164-3699-2704-9B59AA66DE37}"/>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FC5D72D2-9FB4-54CB-70FF-3FA449D017E7}"/>
              </a:ext>
            </a:extLst>
          </p:cNvPr>
          <p:cNvSpPr>
            <a:spLocks noGrp="1"/>
          </p:cNvSpPr>
          <p:nvPr>
            <p:ph type="title"/>
          </p:nvPr>
        </p:nvSpPr>
        <p:spPr/>
        <p:txBody>
          <a:bodyPr>
            <a:normAutofit/>
          </a:bodyPr>
          <a:lstStyle/>
          <a:p>
            <a:r>
              <a:rPr lang="en-GB" sz="2500" dirty="0"/>
              <a:t>Stick or Twist?</a:t>
            </a:r>
          </a:p>
        </p:txBody>
      </p:sp>
      <p:sp>
        <p:nvSpPr>
          <p:cNvPr id="3" name="Content Placeholder 2">
            <a:extLst>
              <a:ext uri="{FF2B5EF4-FFF2-40B4-BE49-F238E27FC236}">
                <a16:creationId xmlns:a16="http://schemas.microsoft.com/office/drawing/2014/main" id="{13FE7F8F-0958-E84A-B378-6270D63B7F26}"/>
              </a:ext>
            </a:extLst>
          </p:cNvPr>
          <p:cNvSpPr>
            <a:spLocks noGrp="1"/>
          </p:cNvSpPr>
          <p:nvPr>
            <p:ph idx="1"/>
          </p:nvPr>
        </p:nvSpPr>
        <p:spPr>
          <a:xfrm>
            <a:off x="628651" y="1184139"/>
            <a:ext cx="4136988" cy="3263504"/>
          </a:xfrm>
        </p:spPr>
        <p:txBody>
          <a:bodyPr/>
          <a:lstStyle/>
          <a:p>
            <a:pPr marL="0" indent="0">
              <a:buNone/>
            </a:pPr>
            <a:r>
              <a:rPr lang="en-GB" dirty="0"/>
              <a:t>The two items that scored the most points were the </a:t>
            </a:r>
            <a:r>
              <a:rPr lang="en-GB" b="1" dirty="0"/>
              <a:t>magic energy drink </a:t>
            </a:r>
            <a:r>
              <a:rPr lang="en-GB" dirty="0"/>
              <a:t>and the </a:t>
            </a:r>
            <a:r>
              <a:rPr lang="en-GB" b="1" dirty="0"/>
              <a:t>sticky boot spray </a:t>
            </a:r>
            <a:r>
              <a:rPr lang="en-GB" dirty="0"/>
              <a:t>– both give </a:t>
            </a:r>
            <a:r>
              <a:rPr lang="en-GB" b="1" dirty="0"/>
              <a:t>3 points</a:t>
            </a:r>
            <a:r>
              <a:rPr lang="en-GB" dirty="0"/>
              <a:t>.</a:t>
            </a:r>
          </a:p>
          <a:p>
            <a:pPr marL="0" indent="0">
              <a:buNone/>
            </a:pPr>
            <a:endParaRPr lang="en-GB" dirty="0"/>
          </a:p>
          <a:p>
            <a:pPr marL="0" indent="0">
              <a:buNone/>
            </a:pPr>
            <a:r>
              <a:rPr lang="en-GB" dirty="0"/>
              <a:t>How did you decide whether to stick or twist?</a:t>
            </a:r>
          </a:p>
          <a:p>
            <a:pPr marL="0" indent="0">
              <a:buNone/>
            </a:pPr>
            <a:endParaRPr lang="en-GB" dirty="0"/>
          </a:p>
          <a:p>
            <a:pPr marL="0" indent="0">
              <a:buNone/>
            </a:pPr>
            <a:endParaRPr lang="en-GB" dirty="0"/>
          </a:p>
          <a:p>
            <a:pPr marL="0" indent="0">
              <a:buNone/>
            </a:pPr>
            <a:endParaRPr lang="en-GB" dirty="0"/>
          </a:p>
          <a:p>
            <a:pPr marL="0" indent="0">
              <a:buNone/>
            </a:pPr>
            <a:endParaRPr lang="en-GB" dirty="0"/>
          </a:p>
          <a:p>
            <a:pPr marL="0" indent="0">
              <a:buNone/>
            </a:pPr>
            <a:endParaRPr lang="en-GB" dirty="0"/>
          </a:p>
        </p:txBody>
      </p:sp>
      <p:pic>
        <p:nvPicPr>
          <p:cNvPr id="5" name="Picture 4">
            <a:extLst>
              <a:ext uri="{FF2B5EF4-FFF2-40B4-BE49-F238E27FC236}">
                <a16:creationId xmlns:a16="http://schemas.microsoft.com/office/drawing/2014/main" id="{55D810C3-3075-EB32-F162-4A528D9BE545}"/>
              </a:ext>
            </a:extLst>
          </p:cNvPr>
          <p:cNvPicPr>
            <a:picLocks noChangeAspect="1"/>
          </p:cNvPicPr>
          <p:nvPr/>
        </p:nvPicPr>
        <p:blipFill>
          <a:blip r:embed="rId3">
            <a:clrChange>
              <a:clrFrom>
                <a:srgbClr val="FFFFFF"/>
              </a:clrFrom>
              <a:clrTo>
                <a:srgbClr val="FFFFFF">
                  <a:alpha val="0"/>
                </a:srgbClr>
              </a:clrTo>
            </a:clrChange>
          </a:blip>
          <a:stretch>
            <a:fillRect/>
          </a:stretch>
        </p:blipFill>
        <p:spPr>
          <a:xfrm>
            <a:off x="5130750" y="952856"/>
            <a:ext cx="1601469" cy="1904973"/>
          </a:xfrm>
          <a:prstGeom prst="rect">
            <a:avLst/>
          </a:prstGeom>
        </p:spPr>
      </p:pic>
      <p:pic>
        <p:nvPicPr>
          <p:cNvPr id="10" name="Picture 9">
            <a:extLst>
              <a:ext uri="{FF2B5EF4-FFF2-40B4-BE49-F238E27FC236}">
                <a16:creationId xmlns:a16="http://schemas.microsoft.com/office/drawing/2014/main" id="{76D21A83-096B-043B-4097-DAD743469150}"/>
              </a:ext>
            </a:extLst>
          </p:cNvPr>
          <p:cNvPicPr>
            <a:picLocks noChangeAspect="1"/>
          </p:cNvPicPr>
          <p:nvPr/>
        </p:nvPicPr>
        <p:blipFill>
          <a:blip r:embed="rId4">
            <a:clrChange>
              <a:clrFrom>
                <a:srgbClr val="FFFFFF"/>
              </a:clrFrom>
              <a:clrTo>
                <a:srgbClr val="FFFFFF">
                  <a:alpha val="0"/>
                </a:srgbClr>
              </a:clrTo>
            </a:clrChange>
          </a:blip>
          <a:stretch>
            <a:fillRect/>
          </a:stretch>
        </p:blipFill>
        <p:spPr>
          <a:xfrm>
            <a:off x="5225419" y="2862864"/>
            <a:ext cx="1506800" cy="1888350"/>
          </a:xfrm>
          <a:prstGeom prst="rect">
            <a:avLst/>
          </a:prstGeom>
        </p:spPr>
      </p:pic>
    </p:spTree>
    <p:extLst>
      <p:ext uri="{BB962C8B-B14F-4D97-AF65-F5344CB8AC3E}">
        <p14:creationId xmlns:p14="http://schemas.microsoft.com/office/powerpoint/2010/main" val="25096746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542B7FD-B384-2DD6-B161-6B735A572C87}"/>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F7B78070-E988-4EA8-4EE0-51488437365D}"/>
              </a:ext>
            </a:extLst>
          </p:cNvPr>
          <p:cNvSpPr>
            <a:spLocks noGrp="1"/>
          </p:cNvSpPr>
          <p:nvPr>
            <p:ph type="title"/>
          </p:nvPr>
        </p:nvSpPr>
        <p:spPr/>
        <p:txBody>
          <a:bodyPr>
            <a:normAutofit/>
          </a:bodyPr>
          <a:lstStyle/>
          <a:p>
            <a:r>
              <a:rPr lang="en-GB" sz="2500" dirty="0"/>
              <a:t>Robots playing football</a:t>
            </a:r>
          </a:p>
        </p:txBody>
      </p:sp>
      <p:pic>
        <p:nvPicPr>
          <p:cNvPr id="4" name="Online Media 3" title="RoboCup Overview - short version">
            <a:hlinkClick r:id="" action="ppaction://media"/>
            <a:extLst>
              <a:ext uri="{FF2B5EF4-FFF2-40B4-BE49-F238E27FC236}">
                <a16:creationId xmlns:a16="http://schemas.microsoft.com/office/drawing/2014/main" id="{0D99B011-C124-CD39-0D2D-3F59327B01D9}"/>
              </a:ext>
            </a:extLst>
          </p:cNvPr>
          <p:cNvPicPr>
            <a:picLocks noGrp="1" noRot="1" noChangeAspect="1"/>
          </p:cNvPicPr>
          <p:nvPr>
            <p:ph idx="1"/>
            <a:videoFile r:link="rId1"/>
          </p:nvPr>
        </p:nvPicPr>
        <p:blipFill>
          <a:blip r:embed="rId4"/>
          <a:stretch>
            <a:fillRect/>
          </a:stretch>
        </p:blipFill>
        <p:spPr>
          <a:xfrm>
            <a:off x="738205" y="1268016"/>
            <a:ext cx="5778500" cy="3262312"/>
          </a:xfrm>
          <a:prstGeom prst="rect">
            <a:avLst/>
          </a:prstGeom>
        </p:spPr>
      </p:pic>
    </p:spTree>
    <p:extLst>
      <p:ext uri="{BB962C8B-B14F-4D97-AF65-F5344CB8AC3E}">
        <p14:creationId xmlns:p14="http://schemas.microsoft.com/office/powerpoint/2010/main" val="35591154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4"/>
                </p:tgtEl>
              </p:cMediaNode>
            </p:video>
            <p:seq concurrent="1" nextAc="seek">
              <p:cTn id="8" restart="whenNotActive" fill="hold" evtFilter="cancelBubble" nodeType="interactiveSeq">
                <p:stCondLst>
                  <p:cond evt="onClick" delay="0">
                    <p:tgtEl>
                      <p:spTgt spid="4"/>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4"/>
                                        </p:tgtEl>
                                      </p:cBhvr>
                                    </p:cmd>
                                  </p:childTnLst>
                                </p:cTn>
                              </p:par>
                            </p:childTnLst>
                          </p:cTn>
                        </p:par>
                      </p:childTnLst>
                    </p:cTn>
                  </p:par>
                </p:childTnLst>
              </p:cTn>
              <p:nextCondLst>
                <p:cond evt="onClick" delay="0">
                  <p:tgtEl>
                    <p:spTgt spid="4"/>
                  </p:tgtEl>
                </p:cond>
              </p:nextCondLst>
            </p:seq>
          </p:childTnLst>
        </p:cTn>
      </p:par>
    </p:tnLst>
  </p:timing>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Custom 4">
      <a:majorFont>
        <a:latin typeface="Verdana Pro Semibold"/>
        <a:ea typeface=""/>
        <a:cs typeface=""/>
      </a:majorFont>
      <a:minorFont>
        <a:latin typeface="Verdana"/>
        <a:ea typeface=""/>
        <a:cs typeface=""/>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EF2398ABF39FE74FA77D6E765BF67AAD" ma:contentTypeVersion="16" ma:contentTypeDescription="Create a new document." ma:contentTypeScope="" ma:versionID="62442e9bc457e4935573abfae46d807f">
  <xsd:schema xmlns:xsd="http://www.w3.org/2001/XMLSchema" xmlns:xs="http://www.w3.org/2001/XMLSchema" xmlns:p="http://schemas.microsoft.com/office/2006/metadata/properties" xmlns:ns2="73505947-c026-4ae1-9619-931bb6cf241d" xmlns:ns3="a4ad3fa0-b3f8-44de-91d5-885247d8d97c" targetNamespace="http://schemas.microsoft.com/office/2006/metadata/properties" ma:root="true" ma:fieldsID="dd3006a79ab479229f6d45a261989d68" ns2:_="" ns3:_="">
    <xsd:import namespace="73505947-c026-4ae1-9619-931bb6cf241d"/>
    <xsd:import namespace="a4ad3fa0-b3f8-44de-91d5-885247d8d97c"/>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3:SharedWithUsers" minOccurs="0"/>
                <xsd:element ref="ns3:SharedWithDetails" minOccurs="0"/>
                <xsd:element ref="ns2:lcf76f155ced4ddcb4097134ff3c332f" minOccurs="0"/>
                <xsd:element ref="ns3:TaxCatchAll" minOccurs="0"/>
                <xsd:element ref="ns2:MediaServiceDateTaken" minOccurs="0"/>
                <xsd:element ref="ns2:MediaServiceGenerationTime" minOccurs="0"/>
                <xsd:element ref="ns2:MediaServiceEventHashCode" minOccurs="0"/>
                <xsd:element ref="ns2:MediaServiceOCR" minOccurs="0"/>
                <xsd:element ref="ns2:MediaLengthInSeconds" minOccurs="0"/>
                <xsd:element ref="ns2:MediaServiceLocation" minOccurs="0"/>
                <xsd:element ref="ns2:MediaServiceBilling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3505947-c026-4ae1-9619-931bb6cf241d"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lcf76f155ced4ddcb4097134ff3c332f" ma:index="15" nillable="true" ma:taxonomy="true" ma:internalName="lcf76f155ced4ddcb4097134ff3c332f" ma:taxonomyFieldName="MediaServiceImageTags" ma:displayName="Image Tags" ma:readOnly="false" ma:fieldId="{5cf76f15-5ced-4ddc-b409-7134ff3c332f}" ma:taxonomyMulti="true" ma:sspId="780bab3a-2ab3-4e31-b41c-cc762826808a" ma:termSetId="09814cd3-568e-fe90-9814-8d621ff8fb84" ma:anchorId="fba54fb3-c3e1-fe81-a776-ca4b69148c4d" ma:open="true" ma:isKeyword="false">
      <xsd:complexType>
        <xsd:sequence>
          <xsd:element ref="pc:Terms" minOccurs="0" maxOccurs="1"/>
        </xsd:sequence>
      </xsd:complexType>
    </xsd:element>
    <xsd:element name="MediaServiceDateTaken" ma:index="17" nillable="true" ma:displayName="MediaServiceDateTaken" ma:hidden="true" ma:indexed="true" ma:internalName="MediaServiceDateTaken" ma:readOnly="true">
      <xsd:simpleType>
        <xsd:restriction base="dms:Text"/>
      </xsd:simpleType>
    </xsd:element>
    <xsd:element name="MediaServiceGenerationTime" ma:index="18" nillable="true" ma:displayName="MediaServiceGenerationTime" ma:hidden="true" ma:internalName="MediaServiceGenerationTime" ma:readOnly="true">
      <xsd:simpleType>
        <xsd:restriction base="dms:Text"/>
      </xsd:simpleType>
    </xsd:element>
    <xsd:element name="MediaServiceEventHashCode" ma:index="19" nillable="true" ma:displayName="MediaServiceEventHashCode" ma:hidden="true" ma:internalName="MediaServiceEventHashCode" ma:readOnly="true">
      <xsd:simpleType>
        <xsd:restriction base="dms:Text"/>
      </xsd:simpleType>
    </xsd:element>
    <xsd:element name="MediaServiceOCR" ma:index="20" nillable="true" ma:displayName="Extracted Text" ma:internalName="MediaServiceOCR" ma:readOnly="true">
      <xsd:simpleType>
        <xsd:restriction base="dms:Note">
          <xsd:maxLength value="255"/>
        </xsd:restriction>
      </xsd:simpleType>
    </xsd:element>
    <xsd:element name="MediaLengthInSeconds" ma:index="21" nillable="true" ma:displayName="MediaLengthInSeconds" ma:hidden="true" ma:internalName="MediaLengthInSeconds" ma:readOnly="true">
      <xsd:simpleType>
        <xsd:restriction base="dms:Unknown"/>
      </xsd:simpleType>
    </xsd:element>
    <xsd:element name="MediaServiceLocation" ma:index="22" nillable="true" ma:displayName="Location" ma:indexed="true" ma:internalName="MediaServiceLocation" ma:readOnly="true">
      <xsd:simpleType>
        <xsd:restriction base="dms:Text"/>
      </xsd:simpleType>
    </xsd:element>
    <xsd:element name="MediaServiceBillingMetadata" ma:index="23" nillable="true" ma:displayName="MediaServiceBillingMetadata" ma:hidden="true" ma:internalName="MediaServiceBilling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a4ad3fa0-b3f8-44de-91d5-885247d8d97c" elementFormDefault="qualified">
    <xsd:import namespace="http://schemas.microsoft.com/office/2006/documentManagement/types"/>
    <xsd:import namespace="http://schemas.microsoft.com/office/infopath/2007/PartnerControls"/>
    <xsd:element name="SharedWithUsers" ma:index="12"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Shared With Details" ma:internalName="SharedWithDetails" ma:readOnly="true">
      <xsd:simpleType>
        <xsd:restriction base="dms:Note">
          <xsd:maxLength value="255"/>
        </xsd:restriction>
      </xsd:simpleType>
    </xsd:element>
    <xsd:element name="TaxCatchAll" ma:index="16" nillable="true" ma:displayName="Taxonomy Catch All Column" ma:hidden="true" ma:list="{d9583337-c309-40cf-ad35-70fbf33486be}" ma:internalName="TaxCatchAll" ma:showField="CatchAllData" ma:web="a4ad3fa0-b3f8-44de-91d5-885247d8d97c">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lcf76f155ced4ddcb4097134ff3c332f xmlns="73505947-c026-4ae1-9619-931bb6cf241d">
      <Terms xmlns="http://schemas.microsoft.com/office/infopath/2007/PartnerControls"/>
    </lcf76f155ced4ddcb4097134ff3c332f>
    <TaxCatchAll xmlns="a4ad3fa0-b3f8-44de-91d5-885247d8d97c"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65421F44-A5A7-41FB-BB87-C15F8A90E38C}">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73505947-c026-4ae1-9619-931bb6cf241d"/>
    <ds:schemaRef ds:uri="a4ad3fa0-b3f8-44de-91d5-885247d8d97c"/>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5BAA53D2-1983-4472-A16F-50E2C140255F}">
  <ds:schemaRefs>
    <ds:schemaRef ds:uri="http://schemas.microsoft.com/office/2006/metadata/properties"/>
    <ds:schemaRef ds:uri="http://www.w3.org/XML/1998/namespace"/>
    <ds:schemaRef ds:uri="http://purl.org/dc/dcmitype/"/>
    <ds:schemaRef ds:uri="http://schemas.microsoft.com/office/2006/documentManagement/types"/>
    <ds:schemaRef ds:uri="http://purl.org/dc/terms/"/>
    <ds:schemaRef ds:uri="http://schemas.microsoft.com/office/infopath/2007/PartnerControls"/>
    <ds:schemaRef ds:uri="a4ad3fa0-b3f8-44de-91d5-885247d8d97c"/>
    <ds:schemaRef ds:uri="http://schemas.openxmlformats.org/package/2006/metadata/core-properties"/>
    <ds:schemaRef ds:uri="73505947-c026-4ae1-9619-931bb6cf241d"/>
    <ds:schemaRef ds:uri="http://purl.org/dc/elements/1.1/"/>
  </ds:schemaRefs>
</ds:datastoreItem>
</file>

<file path=customXml/itemProps3.xml><?xml version="1.0" encoding="utf-8"?>
<ds:datastoreItem xmlns:ds="http://schemas.openxmlformats.org/officeDocument/2006/customXml" ds:itemID="{ADB53F9E-2425-406F-A26C-779D1C933DBC}">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13489</TotalTime>
  <Words>7629</Words>
  <Application>Microsoft Office PowerPoint</Application>
  <PresentationFormat>On-screen Show (16:9)</PresentationFormat>
  <Paragraphs>529</Paragraphs>
  <Slides>29</Slides>
  <Notes>29</Notes>
  <HiddenSlides>0</HiddenSlides>
  <MMClips>1</MMClips>
  <ScaleCrop>false</ScaleCrop>
  <HeadingPairs>
    <vt:vector size="6" baseType="variant">
      <vt:variant>
        <vt:lpstr>Fonts Used</vt:lpstr>
      </vt:variant>
      <vt:variant>
        <vt:i4>8</vt:i4>
      </vt:variant>
      <vt:variant>
        <vt:lpstr>Theme</vt:lpstr>
      </vt:variant>
      <vt:variant>
        <vt:i4>2</vt:i4>
      </vt:variant>
      <vt:variant>
        <vt:lpstr>Slide Titles</vt:lpstr>
      </vt:variant>
      <vt:variant>
        <vt:i4>29</vt:i4>
      </vt:variant>
    </vt:vector>
  </HeadingPairs>
  <TitlesOfParts>
    <vt:vector size="39" baseType="lpstr">
      <vt:lpstr>Aptos</vt:lpstr>
      <vt:lpstr>Aptos Display</vt:lpstr>
      <vt:lpstr>Arial</vt:lpstr>
      <vt:lpstr>Calibri</vt:lpstr>
      <vt:lpstr>MetaBold-Roman</vt:lpstr>
      <vt:lpstr>MetaBook-Roman</vt:lpstr>
      <vt:lpstr>Verdana</vt:lpstr>
      <vt:lpstr>Verdana Pro Semibold</vt:lpstr>
      <vt:lpstr>Office Theme</vt:lpstr>
      <vt:lpstr>Custom Design</vt:lpstr>
      <vt:lpstr>Football Manager</vt:lpstr>
      <vt:lpstr>Stick or Twist?</vt:lpstr>
      <vt:lpstr>Stick or Twist?</vt:lpstr>
      <vt:lpstr>Stick or Twist?</vt:lpstr>
      <vt:lpstr>Stick or Twist?</vt:lpstr>
      <vt:lpstr>Stick or Twist?</vt:lpstr>
      <vt:lpstr>Stick or Twist?</vt:lpstr>
      <vt:lpstr>Stick or Twist?</vt:lpstr>
      <vt:lpstr>Robots playing football</vt:lpstr>
      <vt:lpstr>How do computers make choices?</vt:lpstr>
      <vt:lpstr>Decision Trees</vt:lpstr>
      <vt:lpstr>Decision Trees</vt:lpstr>
      <vt:lpstr>Building a decision tree</vt:lpstr>
      <vt:lpstr>Break Time – 10 mins</vt:lpstr>
      <vt:lpstr>What decisions do football managers  need to make during a game?</vt:lpstr>
      <vt:lpstr>Which players should take a penalty? </vt:lpstr>
      <vt:lpstr>Which players should take a penalty? </vt:lpstr>
      <vt:lpstr>Which players should take a penalty? </vt:lpstr>
      <vt:lpstr>Random Forests</vt:lpstr>
      <vt:lpstr>Random Forests</vt:lpstr>
      <vt:lpstr>Choosing our lineup</vt:lpstr>
      <vt:lpstr>Creating a lineup picker</vt:lpstr>
      <vt:lpstr>Which players should we pick? </vt:lpstr>
      <vt:lpstr>Let's test our lineup picker!</vt:lpstr>
      <vt:lpstr>Trump card time!</vt:lpstr>
      <vt:lpstr>Scratch</vt:lpstr>
      <vt:lpstr>Scratch</vt:lpstr>
      <vt:lpstr>Scratch</vt:lpstr>
      <vt:lpstr>Thank you!</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Jeanne Lefévère-Laoide</dc:creator>
  <cp:lastModifiedBy>Allysse Marshall</cp:lastModifiedBy>
  <cp:revision>8</cp:revision>
  <dcterms:created xsi:type="dcterms:W3CDTF">2024-08-10T19:35:24Z</dcterms:created>
  <dcterms:modified xsi:type="dcterms:W3CDTF">2025-10-20T12:30:42Z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0x010100EF2398ABF39FE74FA77D6E765BF67AAD</vt:lpwstr>
  </property>
  <property fmtid="{D5CDD505-2E9C-101B-9397-08002B2CF9AE}" pid="3" name="MediaServiceImageTags">
    <vt:lpwstr/>
  </property>
</Properties>
</file>